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7"/>
  </p:notesMasterIdLst>
  <p:handoutMasterIdLst>
    <p:handoutMasterId r:id="rId18"/>
  </p:handoutMasterIdLst>
  <p:sldIdLst>
    <p:sldId id="283" r:id="rId2"/>
    <p:sldId id="286" r:id="rId3"/>
    <p:sldId id="304" r:id="rId4"/>
    <p:sldId id="310" r:id="rId5"/>
    <p:sldId id="313" r:id="rId6"/>
    <p:sldId id="308" r:id="rId7"/>
    <p:sldId id="339" r:id="rId8"/>
    <p:sldId id="314" r:id="rId9"/>
    <p:sldId id="331" r:id="rId10"/>
    <p:sldId id="337" r:id="rId11"/>
    <p:sldId id="333" r:id="rId12"/>
    <p:sldId id="334" r:id="rId13"/>
    <p:sldId id="338" r:id="rId14"/>
    <p:sldId id="323" r:id="rId15"/>
    <p:sldId id="330" r:id="rId16"/>
  </p:sldIdLst>
  <p:sldSz cx="9144000" cy="6858000" type="screen4x3"/>
  <p:notesSz cx="9312275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pos="504" userDrawn="1">
          <p15:clr>
            <a:srgbClr val="A4A3A4"/>
          </p15:clr>
        </p15:guide>
        <p15:guide id="5" orient="horz" pos="1152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7" orient="horz" pos="3888" userDrawn="1">
          <p15:clr>
            <a:srgbClr val="A4A3A4"/>
          </p15:clr>
        </p15:guide>
        <p15:guide id="8" orient="horz" pos="1200" userDrawn="1">
          <p15:clr>
            <a:srgbClr val="A4A3A4"/>
          </p15:clr>
        </p15:guide>
        <p15:guide id="9" orient="horz" pos="3947" userDrawn="1">
          <p15:clr>
            <a:srgbClr val="A4A3A4"/>
          </p15:clr>
        </p15:guide>
        <p15:guide id="10" pos="4296" userDrawn="1">
          <p15:clr>
            <a:srgbClr val="A4A3A4"/>
          </p15:clr>
        </p15:guide>
        <p15:guide id="11" orient="horz" pos="2616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1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1FB"/>
    <a:srgbClr val="6A0000"/>
    <a:srgbClr val="F088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171933-4619-4E11-9A3F-F7608DF75F8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9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1474" y="58"/>
      </p:cViewPr>
      <p:guideLst>
        <p:guide orient="horz" pos="1728"/>
        <p:guide pos="2880"/>
        <p:guide pos="312"/>
        <p:guide pos="504"/>
        <p:guide orient="horz" pos="1152"/>
        <p:guide orient="horz" pos="504"/>
        <p:guide orient="horz" pos="3888"/>
        <p:guide orient="horz" pos="1200"/>
        <p:guide orient="horz" pos="3947"/>
        <p:guide pos="4296"/>
        <p:guide orient="horz" pos="2616"/>
        <p:guide orient="horz" pos="2160"/>
        <p:guide orient="horz" pos="12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263" y="0"/>
            <a:ext cx="40354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41F1-4D13-459B-BE31-9F4A77AE5A3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0354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263" y="6513513"/>
            <a:ext cx="40354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CE5AA-D035-4742-BFBC-FD04B5A41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928143-99C8-304F-AA96-2ACCA293D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31774-FF5F-0D44-A19D-D1F26EA51C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75340" y="0"/>
            <a:ext cx="4035319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472F90-5566-1B45-9B83-062B1A7A66C3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9CDE517-AEE4-0445-821F-4076AC353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130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4204A0B-30B0-C14A-A8D0-45135E0F4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1228" y="3300414"/>
            <a:ext cx="7449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8592E-A50E-9645-9D90-80B0BAD498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035319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D2503-A6B8-E049-978F-44E664C19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75340" y="6513514"/>
            <a:ext cx="4035319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4C3FC4-23C1-7A4F-BBEB-92A26E68B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1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EFBB5ECF-1AC3-5745-96E5-DF8CD34DDE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69" t="-28769" r="59294" b="-18098"/>
          <a:stretch/>
        </p:blipFill>
        <p:spPr bwMode="auto">
          <a:xfrm>
            <a:off x="6528122" y="5510213"/>
            <a:ext cx="26637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EE6B5-B52E-1C4F-9F88-DB45B5C4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175" y="5654675"/>
            <a:ext cx="1784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-header"/>
          <p:cNvSpPr>
            <a:spLocks noGrp="1"/>
          </p:cNvSpPr>
          <p:nvPr>
            <p:ph type="body" sz="quarter" idx="12"/>
          </p:nvPr>
        </p:nvSpPr>
        <p:spPr>
          <a:xfrm>
            <a:off x="306720" y="3952875"/>
            <a:ext cx="7752080" cy="676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/>
          </p:nvPr>
        </p:nvSpPr>
        <p:spPr>
          <a:xfrm>
            <a:off x="306720" y="1471641"/>
            <a:ext cx="7752080" cy="2351161"/>
          </a:xfrm>
          <a:prstGeom prst="rect">
            <a:avLst/>
          </a:prstGeom>
        </p:spPr>
        <p:txBody>
          <a:bodyPr lIns="90000"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7200" kern="1200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77AC3-D43B-7D45-A9A5-32A117D08C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851" y="5695548"/>
            <a:ext cx="1675596" cy="3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tiv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Footer Line">
            <a:extLst>
              <a:ext uri="{FF2B5EF4-FFF2-40B4-BE49-F238E27FC236}">
                <a16:creationId xmlns:a16="http://schemas.microsoft.com/office/drawing/2014/main" id="{330ECF3F-945A-9246-BFDF-93E9E0722E53}"/>
              </a:ext>
            </a:extLst>
          </p:cNvPr>
          <p:cNvCxnSpPr/>
          <p:nvPr/>
        </p:nvCxnSpPr>
        <p:spPr>
          <a:xfrm>
            <a:off x="357188" y="6324600"/>
            <a:ext cx="8382000" cy="0"/>
          </a:xfrm>
          <a:prstGeom prst="line">
            <a:avLst/>
          </a:prstGeom>
          <a:ln>
            <a:solidFill>
              <a:srgbClr val="D0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ivider Line">
            <a:extLst>
              <a:ext uri="{FF2B5EF4-FFF2-40B4-BE49-F238E27FC236}">
                <a16:creationId xmlns:a16="http://schemas.microsoft.com/office/drawing/2014/main" id="{DD8DB6FC-0F95-4A4F-90B6-0628FEC59554}"/>
              </a:ext>
            </a:extLst>
          </p:cNvPr>
          <p:cNvCxnSpPr/>
          <p:nvPr/>
        </p:nvCxnSpPr>
        <p:spPr>
          <a:xfrm>
            <a:off x="357188" y="3228975"/>
            <a:ext cx="528637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Footer Line">
            <a:extLst>
              <a:ext uri="{FF2B5EF4-FFF2-40B4-BE49-F238E27FC236}">
                <a16:creationId xmlns:a16="http://schemas.microsoft.com/office/drawing/2014/main" id="{FF829336-2E67-7248-B6B3-E1269F63EF9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9">
            <a:extLst>
              <a:ext uri="{FF2B5EF4-FFF2-40B4-BE49-F238E27FC236}">
                <a16:creationId xmlns:a16="http://schemas.microsoft.com/office/drawing/2014/main" id="{8847285F-69E9-7940-BB93-A03F92D3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A447228C-D450-7C44-AF34-38801C67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Body Text Bottom"/>
          <p:cNvSpPr>
            <a:spLocks noGrp="1"/>
          </p:cNvSpPr>
          <p:nvPr>
            <p:ph type="body" sz="quarter" idx="13"/>
          </p:nvPr>
        </p:nvSpPr>
        <p:spPr>
          <a:xfrm>
            <a:off x="357851" y="4306303"/>
            <a:ext cx="8126392" cy="1677523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Bottom"/>
          <p:cNvSpPr>
            <a:spLocks noGrp="1"/>
          </p:cNvSpPr>
          <p:nvPr>
            <p:ph type="body" sz="quarter" idx="11"/>
          </p:nvPr>
        </p:nvSpPr>
        <p:spPr>
          <a:xfrm>
            <a:off x="357851" y="3541515"/>
            <a:ext cx="2547395" cy="62537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Body Text Top"/>
          <p:cNvSpPr>
            <a:spLocks noGrp="1"/>
          </p:cNvSpPr>
          <p:nvPr>
            <p:ph type="body" sz="quarter" idx="12"/>
          </p:nvPr>
        </p:nvSpPr>
        <p:spPr>
          <a:xfrm>
            <a:off x="357851" y="1245419"/>
            <a:ext cx="8126392" cy="1677524"/>
          </a:xfrm>
        </p:spPr>
        <p:txBody>
          <a:bodyPr>
            <a:normAutofit/>
          </a:bodyPr>
          <a:lstStyle>
            <a:lvl1pPr marL="0" indent="0" algn="l">
              <a:lnSpc>
                <a:spcPts val="5000"/>
              </a:lnSpc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Top"/>
          <p:cNvSpPr>
            <a:spLocks noGrp="1"/>
          </p:cNvSpPr>
          <p:nvPr>
            <p:ph type="body" sz="quarter" idx="10"/>
          </p:nvPr>
        </p:nvSpPr>
        <p:spPr>
          <a:xfrm>
            <a:off x="357851" y="474220"/>
            <a:ext cx="2547395" cy="62537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977F42-FC2D-CF48-8058-9EC7D276A3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0DE0060-9888-7842-9829-88A7114D5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4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Line">
            <a:extLst>
              <a:ext uri="{FF2B5EF4-FFF2-40B4-BE49-F238E27FC236}">
                <a16:creationId xmlns:a16="http://schemas.microsoft.com/office/drawing/2014/main" id="{AB9A852F-C2BB-FA4E-B04D-69CD791E1EBE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ort Divider">
            <a:extLst>
              <a:ext uri="{FF2B5EF4-FFF2-40B4-BE49-F238E27FC236}">
                <a16:creationId xmlns:a16="http://schemas.microsoft.com/office/drawing/2014/main" id="{6903602A-6416-AF48-86D7-B843B4AA899C}"/>
              </a:ext>
            </a:extLst>
          </p:cNvPr>
          <p:cNvCxnSpPr/>
          <p:nvPr/>
        </p:nvCxnSpPr>
        <p:spPr>
          <a:xfrm>
            <a:off x="5248275" y="4262438"/>
            <a:ext cx="4365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ivider Line Middle ">
            <a:extLst>
              <a:ext uri="{FF2B5EF4-FFF2-40B4-BE49-F238E27FC236}">
                <a16:creationId xmlns:a16="http://schemas.microsoft.com/office/drawing/2014/main" id="{56C148E4-63B3-A145-9D21-0F8822EEDCDD}"/>
              </a:ext>
            </a:extLst>
          </p:cNvPr>
          <p:cNvCxnSpPr/>
          <p:nvPr/>
        </p:nvCxnSpPr>
        <p:spPr>
          <a:xfrm>
            <a:off x="381000" y="2181225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ivider Line Top">
            <a:extLst>
              <a:ext uri="{FF2B5EF4-FFF2-40B4-BE49-F238E27FC236}">
                <a16:creationId xmlns:a16="http://schemas.microsoft.com/office/drawing/2014/main" id="{F9CFC323-BCA9-0E42-A43A-2ADAD9FFDC0D}"/>
              </a:ext>
            </a:extLst>
          </p:cNvPr>
          <p:cNvCxnSpPr/>
          <p:nvPr/>
        </p:nvCxnSpPr>
        <p:spPr>
          <a:xfrm>
            <a:off x="381000" y="5381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Footer Line">
            <a:extLst>
              <a:ext uri="{FF2B5EF4-FFF2-40B4-BE49-F238E27FC236}">
                <a16:creationId xmlns:a16="http://schemas.microsoft.com/office/drawing/2014/main" id="{DCCB8B2E-443F-DC41-9674-AE6500A98C60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>
            <a:extLst>
              <a:ext uri="{FF2B5EF4-FFF2-40B4-BE49-F238E27FC236}">
                <a16:creationId xmlns:a16="http://schemas.microsoft.com/office/drawing/2014/main" id="{02A451A5-62D9-D049-9848-3ECE4FD1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B30DAAE8-98D1-584D-9E4C-4DCF29C7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xplanatory Text Bottom"/>
          <p:cNvSpPr>
            <a:spLocks noGrp="1"/>
          </p:cNvSpPr>
          <p:nvPr>
            <p:ph type="body" sz="quarter" idx="24"/>
          </p:nvPr>
        </p:nvSpPr>
        <p:spPr>
          <a:xfrm>
            <a:off x="5248042" y="5595410"/>
            <a:ext cx="3270250" cy="5572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a Bottom"/>
          <p:cNvSpPr>
            <a:spLocks noGrp="1"/>
          </p:cNvSpPr>
          <p:nvPr>
            <p:ph type="body" sz="quarter" idx="23"/>
          </p:nvPr>
        </p:nvSpPr>
        <p:spPr>
          <a:xfrm>
            <a:off x="5248042" y="4924948"/>
            <a:ext cx="3270250" cy="641873"/>
          </a:xfrm>
          <a:solidFill>
            <a:schemeClr val="tx1">
              <a:alpha val="1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-header Bottom"/>
          <p:cNvSpPr>
            <a:spLocks noGrp="1"/>
          </p:cNvSpPr>
          <p:nvPr>
            <p:ph type="body" sz="quarter" idx="25"/>
          </p:nvPr>
        </p:nvSpPr>
        <p:spPr>
          <a:xfrm>
            <a:off x="5248042" y="4447648"/>
            <a:ext cx="3269784" cy="3698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xplanatory Text Top"/>
          <p:cNvSpPr>
            <a:spLocks noGrp="1"/>
          </p:cNvSpPr>
          <p:nvPr>
            <p:ph type="body" sz="quarter" idx="22"/>
          </p:nvPr>
        </p:nvSpPr>
        <p:spPr>
          <a:xfrm>
            <a:off x="5248042" y="3521075"/>
            <a:ext cx="3270250" cy="5572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Data Top"/>
          <p:cNvSpPr>
            <a:spLocks noGrp="1"/>
          </p:cNvSpPr>
          <p:nvPr>
            <p:ph type="body" sz="quarter" idx="15"/>
          </p:nvPr>
        </p:nvSpPr>
        <p:spPr>
          <a:xfrm>
            <a:off x="5248042" y="2850613"/>
            <a:ext cx="3270250" cy="641873"/>
          </a:xfrm>
          <a:solidFill>
            <a:schemeClr val="tx1">
              <a:alpha val="1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-header Top"/>
          <p:cNvSpPr>
            <a:spLocks noGrp="1"/>
          </p:cNvSpPr>
          <p:nvPr>
            <p:ph type="body" sz="quarter" idx="21"/>
          </p:nvPr>
        </p:nvSpPr>
        <p:spPr>
          <a:xfrm>
            <a:off x="5248042" y="2373313"/>
            <a:ext cx="3269784" cy="3698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Body Text"/>
          <p:cNvSpPr>
            <a:spLocks noGrp="1"/>
          </p:cNvSpPr>
          <p:nvPr>
            <p:ph type="body" sz="quarter" idx="12"/>
          </p:nvPr>
        </p:nvSpPr>
        <p:spPr>
          <a:xfrm>
            <a:off x="381000" y="2373198"/>
            <a:ext cx="4176711" cy="375957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1000" y="910930"/>
            <a:ext cx="7397187" cy="898410"/>
          </a:xfrm>
          <a:prstGeom prst="rect">
            <a:avLst/>
          </a:prstGeom>
        </p:spPr>
        <p:txBody>
          <a:bodyPr lIns="90000" anchor="ctr"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B0A721C-0756-9E47-9B8E-AFA7F8F36D9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BF1D1EC-9C22-B841-BFC8-F4782FC24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1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2 Tabl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Footer Line">
            <a:extLst>
              <a:ext uri="{FF2B5EF4-FFF2-40B4-BE49-F238E27FC236}">
                <a16:creationId xmlns:a16="http://schemas.microsoft.com/office/drawing/2014/main" id="{BD7E5BD3-1A1B-704C-AAB8-B3E834E6D9B2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ivider Line 3 - 4">
            <a:extLst>
              <a:ext uri="{FF2B5EF4-FFF2-40B4-BE49-F238E27FC236}">
                <a16:creationId xmlns:a16="http://schemas.microsoft.com/office/drawing/2014/main" id="{186EC265-5C66-9243-926A-912B80B2ECAF}"/>
              </a:ext>
            </a:extLst>
          </p:cNvPr>
          <p:cNvCxnSpPr/>
          <p:nvPr/>
        </p:nvCxnSpPr>
        <p:spPr>
          <a:xfrm>
            <a:off x="6227763" y="2727325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ivider Line 3 - 2">
            <a:extLst>
              <a:ext uri="{FF2B5EF4-FFF2-40B4-BE49-F238E27FC236}">
                <a16:creationId xmlns:a16="http://schemas.microsoft.com/office/drawing/2014/main" id="{79715B72-CDA9-6047-AC5F-5CB5D3ED4B43}"/>
              </a:ext>
            </a:extLst>
          </p:cNvPr>
          <p:cNvCxnSpPr/>
          <p:nvPr/>
        </p:nvCxnSpPr>
        <p:spPr>
          <a:xfrm>
            <a:off x="6227763" y="941388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ivider Line 2 - 4">
            <a:extLst>
              <a:ext uri="{FF2B5EF4-FFF2-40B4-BE49-F238E27FC236}">
                <a16:creationId xmlns:a16="http://schemas.microsoft.com/office/drawing/2014/main" id="{BA1AF0BA-D8AE-F846-81C4-E6053F2F7714}"/>
              </a:ext>
            </a:extLst>
          </p:cNvPr>
          <p:cNvCxnSpPr/>
          <p:nvPr/>
        </p:nvCxnSpPr>
        <p:spPr>
          <a:xfrm>
            <a:off x="3289300" y="2727325"/>
            <a:ext cx="4365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ivider Line 2 - 2">
            <a:extLst>
              <a:ext uri="{FF2B5EF4-FFF2-40B4-BE49-F238E27FC236}">
                <a16:creationId xmlns:a16="http://schemas.microsoft.com/office/drawing/2014/main" id="{DA591B36-7F34-9A40-86BE-16C24FB9E0A7}"/>
              </a:ext>
            </a:extLst>
          </p:cNvPr>
          <p:cNvCxnSpPr/>
          <p:nvPr/>
        </p:nvCxnSpPr>
        <p:spPr>
          <a:xfrm>
            <a:off x="3289300" y="941388"/>
            <a:ext cx="43656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ivider Line 1 - 4">
            <a:extLst>
              <a:ext uri="{FF2B5EF4-FFF2-40B4-BE49-F238E27FC236}">
                <a16:creationId xmlns:a16="http://schemas.microsoft.com/office/drawing/2014/main" id="{6ADAEAD5-ADB9-604A-B47B-5498FE647243}"/>
              </a:ext>
            </a:extLst>
          </p:cNvPr>
          <p:cNvCxnSpPr/>
          <p:nvPr/>
        </p:nvCxnSpPr>
        <p:spPr>
          <a:xfrm>
            <a:off x="392113" y="2727325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ivider Line 1 - 2">
            <a:extLst>
              <a:ext uri="{FF2B5EF4-FFF2-40B4-BE49-F238E27FC236}">
                <a16:creationId xmlns:a16="http://schemas.microsoft.com/office/drawing/2014/main" id="{1B7C806B-AA26-4945-9369-0EE3BCE70ED7}"/>
              </a:ext>
            </a:extLst>
          </p:cNvPr>
          <p:cNvCxnSpPr/>
          <p:nvPr/>
        </p:nvCxnSpPr>
        <p:spPr>
          <a:xfrm>
            <a:off x="392113" y="941388"/>
            <a:ext cx="436562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Footer Line">
            <a:extLst>
              <a:ext uri="{FF2B5EF4-FFF2-40B4-BE49-F238E27FC236}">
                <a16:creationId xmlns:a16="http://schemas.microsoft.com/office/drawing/2014/main" id="{D8D2D6F4-C889-1745-B8E9-73817E1B1C6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>
            <a:extLst>
              <a:ext uri="{FF2B5EF4-FFF2-40B4-BE49-F238E27FC236}">
                <a16:creationId xmlns:a16="http://schemas.microsoft.com/office/drawing/2014/main" id="{1F07FF9E-047D-324A-B226-75E5D52DC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37" name="Picture 16">
            <a:extLst>
              <a:ext uri="{FF2B5EF4-FFF2-40B4-BE49-F238E27FC236}">
                <a16:creationId xmlns:a16="http://schemas.microsoft.com/office/drawing/2014/main" id="{FC60EB80-6633-A84D-83F6-A5CD0C2D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Body Text 3 - 7"/>
          <p:cNvSpPr>
            <a:spLocks noGrp="1"/>
          </p:cNvSpPr>
          <p:nvPr>
            <p:ph type="body" sz="quarter" idx="26"/>
          </p:nvPr>
        </p:nvSpPr>
        <p:spPr>
          <a:xfrm>
            <a:off x="6228350" y="4609240"/>
            <a:ext cx="2556256" cy="1078150"/>
          </a:xfrm>
        </p:spPr>
        <p:txBody>
          <a:bodyPr lIns="0"/>
          <a:lstStyle>
            <a:lvl1pPr marL="0" indent="0">
              <a:lnSpc>
                <a:spcPts val="2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upporting Text 3 - 6"/>
          <p:cNvSpPr>
            <a:spLocks noGrp="1"/>
          </p:cNvSpPr>
          <p:nvPr>
            <p:ph type="body" sz="quarter" idx="25"/>
          </p:nvPr>
        </p:nvSpPr>
        <p:spPr>
          <a:xfrm>
            <a:off x="6228350" y="3414380"/>
            <a:ext cx="2556256" cy="107815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(2) 3 - 5"/>
          <p:cNvSpPr>
            <a:spLocks noGrp="1"/>
          </p:cNvSpPr>
          <p:nvPr>
            <p:ph type="body" sz="quarter" idx="24"/>
          </p:nvPr>
        </p:nvSpPr>
        <p:spPr>
          <a:xfrm>
            <a:off x="6228350" y="2927665"/>
            <a:ext cx="2266950" cy="302508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Headline 3 -3"/>
          <p:cNvSpPr>
            <a:spLocks noGrp="1"/>
          </p:cNvSpPr>
          <p:nvPr>
            <p:ph type="body" sz="quarter" idx="14"/>
          </p:nvPr>
        </p:nvSpPr>
        <p:spPr>
          <a:xfrm>
            <a:off x="6228350" y="1057453"/>
            <a:ext cx="2572080" cy="1470588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3 - 1"/>
          <p:cNvSpPr>
            <a:spLocks noGrp="1"/>
          </p:cNvSpPr>
          <p:nvPr>
            <p:ph type="body" sz="quarter" idx="17"/>
          </p:nvPr>
        </p:nvSpPr>
        <p:spPr>
          <a:xfrm>
            <a:off x="6228350" y="524054"/>
            <a:ext cx="2266950" cy="302508"/>
          </a:xfrm>
        </p:spPr>
        <p:txBody>
          <a:bodyPr lIns="0" tIns="0" rIns="0" bIns="0" anchor="b"/>
          <a:lstStyle>
            <a:lvl1pPr marL="0" indent="0"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ody Text 2 - 7"/>
          <p:cNvSpPr>
            <a:spLocks noGrp="1"/>
          </p:cNvSpPr>
          <p:nvPr>
            <p:ph type="body" sz="quarter" idx="23"/>
          </p:nvPr>
        </p:nvSpPr>
        <p:spPr>
          <a:xfrm>
            <a:off x="3289918" y="4609240"/>
            <a:ext cx="2556256" cy="1078150"/>
          </a:xfrm>
        </p:spPr>
        <p:txBody>
          <a:bodyPr lIns="0"/>
          <a:lstStyle>
            <a:lvl1pPr marL="0" indent="0">
              <a:lnSpc>
                <a:spcPts val="2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Supporting Text 2 - 6"/>
          <p:cNvSpPr>
            <a:spLocks noGrp="1"/>
          </p:cNvSpPr>
          <p:nvPr>
            <p:ph type="body" sz="quarter" idx="22"/>
          </p:nvPr>
        </p:nvSpPr>
        <p:spPr>
          <a:xfrm>
            <a:off x="3289918" y="3414380"/>
            <a:ext cx="2556256" cy="107815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(2) 2 - 5"/>
          <p:cNvSpPr>
            <a:spLocks noGrp="1"/>
          </p:cNvSpPr>
          <p:nvPr>
            <p:ph type="body" sz="quarter" idx="21"/>
          </p:nvPr>
        </p:nvSpPr>
        <p:spPr>
          <a:xfrm>
            <a:off x="3289918" y="2927665"/>
            <a:ext cx="2266950" cy="302508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eadline 2 - 3"/>
          <p:cNvSpPr>
            <a:spLocks noGrp="1"/>
          </p:cNvSpPr>
          <p:nvPr>
            <p:ph type="body" sz="quarter" idx="13"/>
          </p:nvPr>
        </p:nvSpPr>
        <p:spPr>
          <a:xfrm>
            <a:off x="3289918" y="1057453"/>
            <a:ext cx="2572080" cy="1470588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2 - 1"/>
          <p:cNvSpPr>
            <a:spLocks noGrp="1"/>
          </p:cNvSpPr>
          <p:nvPr>
            <p:ph type="body" sz="quarter" idx="16"/>
          </p:nvPr>
        </p:nvSpPr>
        <p:spPr>
          <a:xfrm>
            <a:off x="3289918" y="524054"/>
            <a:ext cx="2266950" cy="302508"/>
          </a:xfrm>
        </p:spPr>
        <p:txBody>
          <a:bodyPr lIns="0" tIns="0" rIns="0" bIns="0" anchor="b"/>
          <a:lstStyle>
            <a:lvl1pPr marL="0" indent="0"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Body Text 1 - 7"/>
          <p:cNvSpPr>
            <a:spLocks noGrp="1"/>
          </p:cNvSpPr>
          <p:nvPr>
            <p:ph type="body" sz="quarter" idx="20"/>
          </p:nvPr>
        </p:nvSpPr>
        <p:spPr>
          <a:xfrm>
            <a:off x="392574" y="4609240"/>
            <a:ext cx="2556256" cy="1078150"/>
          </a:xfrm>
        </p:spPr>
        <p:txBody>
          <a:bodyPr lIns="0"/>
          <a:lstStyle>
            <a:lvl1pPr marL="0" indent="0">
              <a:lnSpc>
                <a:spcPts val="2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upporting Text 1 - 6"/>
          <p:cNvSpPr>
            <a:spLocks noGrp="1"/>
          </p:cNvSpPr>
          <p:nvPr>
            <p:ph type="body" sz="quarter" idx="19"/>
          </p:nvPr>
        </p:nvSpPr>
        <p:spPr>
          <a:xfrm>
            <a:off x="392574" y="3414380"/>
            <a:ext cx="2556256" cy="107815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(2) 1 - 5"/>
          <p:cNvSpPr>
            <a:spLocks noGrp="1"/>
          </p:cNvSpPr>
          <p:nvPr>
            <p:ph type="body" sz="quarter" idx="18"/>
          </p:nvPr>
        </p:nvSpPr>
        <p:spPr>
          <a:xfrm>
            <a:off x="392574" y="2927665"/>
            <a:ext cx="2266950" cy="302508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adline 1 - 3"/>
          <p:cNvSpPr>
            <a:spLocks noGrp="1"/>
          </p:cNvSpPr>
          <p:nvPr>
            <p:ph type="body" sz="quarter" idx="12"/>
          </p:nvPr>
        </p:nvSpPr>
        <p:spPr>
          <a:xfrm>
            <a:off x="392574" y="1057453"/>
            <a:ext cx="2556256" cy="1470588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 - 1"/>
          <p:cNvSpPr>
            <a:spLocks noGrp="1"/>
          </p:cNvSpPr>
          <p:nvPr>
            <p:ph type="body" sz="quarter" idx="15"/>
          </p:nvPr>
        </p:nvSpPr>
        <p:spPr>
          <a:xfrm>
            <a:off x="392574" y="524054"/>
            <a:ext cx="2266950" cy="302508"/>
          </a:xfrm>
        </p:spPr>
        <p:txBody>
          <a:bodyPr lIns="0" tIns="0" rIns="0" bIns="0" anchor="b"/>
          <a:lstStyle>
            <a:lvl1pPr marL="0" indent="0">
              <a:buNone/>
              <a:defRPr sz="1400" b="1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4B1CB85C-1DDA-B748-B002-FA54F864E61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5AD958F-472D-5C44-AE12-90AB6215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3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3 Table and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Footer Line">
            <a:extLst>
              <a:ext uri="{FF2B5EF4-FFF2-40B4-BE49-F238E27FC236}">
                <a16:creationId xmlns:a16="http://schemas.microsoft.com/office/drawing/2014/main" id="{61148E73-22C6-554A-ABCB-07F8FF66A575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ort Line 6 - 2">
            <a:extLst>
              <a:ext uri="{FF2B5EF4-FFF2-40B4-BE49-F238E27FC236}">
                <a16:creationId xmlns:a16="http://schemas.microsoft.com/office/drawing/2014/main" id="{A641FDA0-2BDA-2A46-826F-ABF5ACAADB0D}"/>
              </a:ext>
            </a:extLst>
          </p:cNvPr>
          <p:cNvCxnSpPr/>
          <p:nvPr/>
        </p:nvCxnSpPr>
        <p:spPr>
          <a:xfrm>
            <a:off x="7632700" y="2640013"/>
            <a:ext cx="4349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ort Line 5 - 2">
            <a:extLst>
              <a:ext uri="{FF2B5EF4-FFF2-40B4-BE49-F238E27FC236}">
                <a16:creationId xmlns:a16="http://schemas.microsoft.com/office/drawing/2014/main" id="{E414DD76-6FC9-DF49-9F0F-E29644498C2B}"/>
              </a:ext>
            </a:extLst>
          </p:cNvPr>
          <p:cNvCxnSpPr/>
          <p:nvPr/>
        </p:nvCxnSpPr>
        <p:spPr>
          <a:xfrm>
            <a:off x="6197600" y="2614613"/>
            <a:ext cx="4349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ort Line 4 - 2">
            <a:extLst>
              <a:ext uri="{FF2B5EF4-FFF2-40B4-BE49-F238E27FC236}">
                <a16:creationId xmlns:a16="http://schemas.microsoft.com/office/drawing/2014/main" id="{4369DF9C-425E-A448-AD81-0A8BF9A16394}"/>
              </a:ext>
            </a:extLst>
          </p:cNvPr>
          <p:cNvCxnSpPr/>
          <p:nvPr/>
        </p:nvCxnSpPr>
        <p:spPr>
          <a:xfrm>
            <a:off x="4762500" y="2640013"/>
            <a:ext cx="43497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ort Line 3 - 2">
            <a:extLst>
              <a:ext uri="{FF2B5EF4-FFF2-40B4-BE49-F238E27FC236}">
                <a16:creationId xmlns:a16="http://schemas.microsoft.com/office/drawing/2014/main" id="{4584FC7A-59CF-FE46-B23D-5FA79D40823F}"/>
              </a:ext>
            </a:extLst>
          </p:cNvPr>
          <p:cNvCxnSpPr/>
          <p:nvPr/>
        </p:nvCxnSpPr>
        <p:spPr>
          <a:xfrm>
            <a:off x="3327400" y="2627313"/>
            <a:ext cx="43656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ort Line 2 - 2">
            <a:extLst>
              <a:ext uri="{FF2B5EF4-FFF2-40B4-BE49-F238E27FC236}">
                <a16:creationId xmlns:a16="http://schemas.microsoft.com/office/drawing/2014/main" id="{E97A3B31-3889-0240-A031-A01C91570E35}"/>
              </a:ext>
            </a:extLst>
          </p:cNvPr>
          <p:cNvCxnSpPr/>
          <p:nvPr/>
        </p:nvCxnSpPr>
        <p:spPr>
          <a:xfrm>
            <a:off x="1892300" y="2640013"/>
            <a:ext cx="43656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ort Line 1 - 2">
            <a:extLst>
              <a:ext uri="{FF2B5EF4-FFF2-40B4-BE49-F238E27FC236}">
                <a16:creationId xmlns:a16="http://schemas.microsoft.com/office/drawing/2014/main" id="{DAD2FDC8-64C4-C747-86D4-DFAFF0F20FD5}"/>
              </a:ext>
            </a:extLst>
          </p:cNvPr>
          <p:cNvCxnSpPr/>
          <p:nvPr/>
        </p:nvCxnSpPr>
        <p:spPr>
          <a:xfrm>
            <a:off x="457200" y="2627313"/>
            <a:ext cx="43656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Footer Line">
            <a:extLst>
              <a:ext uri="{FF2B5EF4-FFF2-40B4-BE49-F238E27FC236}">
                <a16:creationId xmlns:a16="http://schemas.microsoft.com/office/drawing/2014/main" id="{5696CD7C-EC11-E749-8A07-005DAD2411A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5">
            <a:extLst>
              <a:ext uri="{FF2B5EF4-FFF2-40B4-BE49-F238E27FC236}">
                <a16:creationId xmlns:a16="http://schemas.microsoft.com/office/drawing/2014/main" id="{463490D5-4ECD-0648-95B1-88675995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55" name="Picture 16">
            <a:extLst>
              <a:ext uri="{FF2B5EF4-FFF2-40B4-BE49-F238E27FC236}">
                <a16:creationId xmlns:a16="http://schemas.microsoft.com/office/drawing/2014/main" id="{8820D579-65AD-E745-9EEE-7DE5FE47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Explanatory Text 6 - 6"/>
          <p:cNvSpPr>
            <a:spLocks noGrp="1"/>
          </p:cNvSpPr>
          <p:nvPr>
            <p:ph type="body" sz="quarter" idx="40"/>
          </p:nvPr>
        </p:nvSpPr>
        <p:spPr>
          <a:xfrm>
            <a:off x="7632192" y="4852353"/>
            <a:ext cx="1103376" cy="1109529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ategory Text 6 - 5"/>
          <p:cNvSpPr>
            <a:spLocks noGrp="1"/>
          </p:cNvSpPr>
          <p:nvPr>
            <p:ph type="body" sz="quarter" idx="34"/>
          </p:nvPr>
        </p:nvSpPr>
        <p:spPr>
          <a:xfrm>
            <a:off x="7632192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Explanatory Text 6 - 4"/>
          <p:cNvSpPr>
            <a:spLocks noGrp="1"/>
          </p:cNvSpPr>
          <p:nvPr>
            <p:ph type="body" sz="quarter" idx="28"/>
          </p:nvPr>
        </p:nvSpPr>
        <p:spPr>
          <a:xfrm>
            <a:off x="7632192" y="3328353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ategory Text 6 - 3"/>
          <p:cNvSpPr>
            <a:spLocks noGrp="1"/>
          </p:cNvSpPr>
          <p:nvPr>
            <p:ph type="body" sz="quarter" idx="22"/>
          </p:nvPr>
        </p:nvSpPr>
        <p:spPr>
          <a:xfrm>
            <a:off x="7632192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lumn Title 6 - 1 "/>
          <p:cNvSpPr>
            <a:spLocks noGrp="1"/>
          </p:cNvSpPr>
          <p:nvPr>
            <p:ph type="body" sz="quarter" idx="16"/>
          </p:nvPr>
        </p:nvSpPr>
        <p:spPr>
          <a:xfrm>
            <a:off x="7632192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Explanatory Text 5 - 6"/>
          <p:cNvSpPr>
            <a:spLocks noGrp="1"/>
          </p:cNvSpPr>
          <p:nvPr>
            <p:ph type="body" sz="quarter" idx="39"/>
          </p:nvPr>
        </p:nvSpPr>
        <p:spPr>
          <a:xfrm>
            <a:off x="6197192" y="4852353"/>
            <a:ext cx="1103376" cy="1109525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ategory Text 5 - 5"/>
          <p:cNvSpPr>
            <a:spLocks noGrp="1"/>
          </p:cNvSpPr>
          <p:nvPr>
            <p:ph type="body" sz="quarter" idx="33"/>
          </p:nvPr>
        </p:nvSpPr>
        <p:spPr>
          <a:xfrm>
            <a:off x="6197192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Explanatory Text 5 - 4"/>
          <p:cNvSpPr>
            <a:spLocks noGrp="1"/>
          </p:cNvSpPr>
          <p:nvPr>
            <p:ph type="body" sz="quarter" idx="27"/>
          </p:nvPr>
        </p:nvSpPr>
        <p:spPr>
          <a:xfrm>
            <a:off x="6197192" y="3328353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ategory Text 5 - 3"/>
          <p:cNvSpPr>
            <a:spLocks noGrp="1"/>
          </p:cNvSpPr>
          <p:nvPr>
            <p:ph type="body" sz="quarter" idx="21"/>
          </p:nvPr>
        </p:nvSpPr>
        <p:spPr>
          <a:xfrm>
            <a:off x="6197192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lumn Title 5 - 1"/>
          <p:cNvSpPr>
            <a:spLocks noGrp="1"/>
          </p:cNvSpPr>
          <p:nvPr>
            <p:ph type="body" sz="quarter" idx="15"/>
          </p:nvPr>
        </p:nvSpPr>
        <p:spPr>
          <a:xfrm>
            <a:off x="6197192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Explanatory Text 4 - 6"/>
          <p:cNvSpPr>
            <a:spLocks noGrp="1"/>
          </p:cNvSpPr>
          <p:nvPr>
            <p:ph type="body" sz="quarter" idx="42"/>
          </p:nvPr>
        </p:nvSpPr>
        <p:spPr>
          <a:xfrm>
            <a:off x="4762194" y="4852353"/>
            <a:ext cx="1103376" cy="1109515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ts val="1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Category Text 4 - 5"/>
          <p:cNvSpPr>
            <a:spLocks noGrp="1"/>
          </p:cNvSpPr>
          <p:nvPr>
            <p:ph type="body" sz="quarter" idx="36"/>
          </p:nvPr>
        </p:nvSpPr>
        <p:spPr>
          <a:xfrm>
            <a:off x="4762194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Explanatory Text 4 - 4 "/>
          <p:cNvSpPr>
            <a:spLocks noGrp="1"/>
          </p:cNvSpPr>
          <p:nvPr>
            <p:ph type="body" sz="quarter" idx="30"/>
          </p:nvPr>
        </p:nvSpPr>
        <p:spPr>
          <a:xfrm>
            <a:off x="4762194" y="3328353"/>
            <a:ext cx="1103376" cy="816927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ts val="1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ategory Text 4 - 3"/>
          <p:cNvSpPr>
            <a:spLocks noGrp="1"/>
          </p:cNvSpPr>
          <p:nvPr>
            <p:ph type="body" sz="quarter" idx="24"/>
          </p:nvPr>
        </p:nvSpPr>
        <p:spPr>
          <a:xfrm>
            <a:off x="4762194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lumn Title 4 - 1"/>
          <p:cNvSpPr>
            <a:spLocks noGrp="1"/>
          </p:cNvSpPr>
          <p:nvPr>
            <p:ph type="body" sz="quarter" idx="18"/>
          </p:nvPr>
        </p:nvSpPr>
        <p:spPr>
          <a:xfrm>
            <a:off x="4762194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Explanatory Text 3 - 6"/>
          <p:cNvSpPr>
            <a:spLocks noGrp="1"/>
          </p:cNvSpPr>
          <p:nvPr>
            <p:ph type="body" sz="quarter" idx="41"/>
          </p:nvPr>
        </p:nvSpPr>
        <p:spPr>
          <a:xfrm>
            <a:off x="3327196" y="4840161"/>
            <a:ext cx="1103376" cy="112170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ategory Text 3 - 5"/>
          <p:cNvSpPr>
            <a:spLocks noGrp="1"/>
          </p:cNvSpPr>
          <p:nvPr>
            <p:ph type="body" sz="quarter" idx="35"/>
          </p:nvPr>
        </p:nvSpPr>
        <p:spPr>
          <a:xfrm>
            <a:off x="3327196" y="4340289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Explanatory Text 3 - 4"/>
          <p:cNvSpPr>
            <a:spLocks noGrp="1"/>
          </p:cNvSpPr>
          <p:nvPr>
            <p:ph type="body" sz="quarter" idx="29"/>
          </p:nvPr>
        </p:nvSpPr>
        <p:spPr>
          <a:xfrm>
            <a:off x="3327196" y="3316161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ategory Text 3 - 3 "/>
          <p:cNvSpPr>
            <a:spLocks noGrp="1"/>
          </p:cNvSpPr>
          <p:nvPr>
            <p:ph type="body" sz="quarter" idx="23"/>
          </p:nvPr>
        </p:nvSpPr>
        <p:spPr>
          <a:xfrm>
            <a:off x="3327196" y="2816289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lumn Title 3 - 1"/>
          <p:cNvSpPr>
            <a:spLocks noGrp="1"/>
          </p:cNvSpPr>
          <p:nvPr>
            <p:ph type="body" sz="quarter" idx="17"/>
          </p:nvPr>
        </p:nvSpPr>
        <p:spPr>
          <a:xfrm>
            <a:off x="3327196" y="1865313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Explanatory Text 2 - 6"/>
          <p:cNvSpPr>
            <a:spLocks noGrp="1"/>
          </p:cNvSpPr>
          <p:nvPr>
            <p:ph type="body" sz="quarter" idx="38"/>
          </p:nvPr>
        </p:nvSpPr>
        <p:spPr>
          <a:xfrm>
            <a:off x="1892198" y="4852353"/>
            <a:ext cx="1103376" cy="1109514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ategory Text 2 - 5 "/>
          <p:cNvSpPr>
            <a:spLocks noGrp="1"/>
          </p:cNvSpPr>
          <p:nvPr>
            <p:ph type="body" sz="quarter" idx="32"/>
          </p:nvPr>
        </p:nvSpPr>
        <p:spPr>
          <a:xfrm>
            <a:off x="1892198" y="4352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Explanatory Text 2 - 4"/>
          <p:cNvSpPr>
            <a:spLocks noGrp="1"/>
          </p:cNvSpPr>
          <p:nvPr>
            <p:ph type="body" sz="quarter" idx="26"/>
          </p:nvPr>
        </p:nvSpPr>
        <p:spPr>
          <a:xfrm>
            <a:off x="1892198" y="3328353"/>
            <a:ext cx="1103376" cy="816927"/>
          </a:xfrm>
        </p:spPr>
        <p:txBody>
          <a:bodyPr anchor="t"/>
          <a:lstStyle>
            <a:lvl1pPr marL="0" indent="0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ategory Text 2 - 3"/>
          <p:cNvSpPr>
            <a:spLocks noGrp="1"/>
          </p:cNvSpPr>
          <p:nvPr>
            <p:ph type="body" sz="quarter" idx="20"/>
          </p:nvPr>
        </p:nvSpPr>
        <p:spPr>
          <a:xfrm>
            <a:off x="1892198" y="2828481"/>
            <a:ext cx="1103376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lumn Title 2 - 1"/>
          <p:cNvSpPr>
            <a:spLocks noGrp="1"/>
          </p:cNvSpPr>
          <p:nvPr>
            <p:ph type="body" sz="quarter" idx="14"/>
          </p:nvPr>
        </p:nvSpPr>
        <p:spPr>
          <a:xfrm>
            <a:off x="1892198" y="1877505"/>
            <a:ext cx="1103376" cy="57308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Explanatory Text 1 - 6"/>
          <p:cNvSpPr>
            <a:spLocks noGrp="1"/>
          </p:cNvSpPr>
          <p:nvPr>
            <p:ph type="body" sz="quarter" idx="37"/>
          </p:nvPr>
        </p:nvSpPr>
        <p:spPr>
          <a:xfrm>
            <a:off x="457200" y="4840161"/>
            <a:ext cx="1103376" cy="1121705"/>
          </a:xfrm>
        </p:spPr>
        <p:txBody>
          <a:bodyPr anchor="t"/>
          <a:lstStyle>
            <a:lvl1pPr marL="0" indent="0" algn="l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ategory Text 1 - 5"/>
          <p:cNvSpPr>
            <a:spLocks noGrp="1"/>
          </p:cNvSpPr>
          <p:nvPr>
            <p:ph type="body" sz="quarter" idx="31"/>
          </p:nvPr>
        </p:nvSpPr>
        <p:spPr>
          <a:xfrm>
            <a:off x="457200" y="4340289"/>
            <a:ext cx="1103376" cy="36512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Explanatory Text 1 - 4"/>
          <p:cNvSpPr>
            <a:spLocks noGrp="1"/>
          </p:cNvSpPr>
          <p:nvPr>
            <p:ph type="body" sz="quarter" idx="25"/>
          </p:nvPr>
        </p:nvSpPr>
        <p:spPr>
          <a:xfrm>
            <a:off x="457200" y="3316161"/>
            <a:ext cx="1103376" cy="816927"/>
          </a:xfrm>
        </p:spPr>
        <p:txBody>
          <a:bodyPr anchor="t"/>
          <a:lstStyle>
            <a:lvl1pPr marL="0" indent="0" algn="l">
              <a:lnSpc>
                <a:spcPts val="1000"/>
              </a:lnSpc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ategory Text 1 - 3"/>
          <p:cNvSpPr>
            <a:spLocks noGrp="1"/>
          </p:cNvSpPr>
          <p:nvPr>
            <p:ph type="body" sz="quarter" idx="19"/>
          </p:nvPr>
        </p:nvSpPr>
        <p:spPr>
          <a:xfrm>
            <a:off x="457200" y="2816289"/>
            <a:ext cx="1103376" cy="36512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lumn Title 1 - 1"/>
          <p:cNvSpPr>
            <a:spLocks noGrp="1"/>
          </p:cNvSpPr>
          <p:nvPr>
            <p:ph type="body" sz="quarter" idx="13"/>
          </p:nvPr>
        </p:nvSpPr>
        <p:spPr>
          <a:xfrm>
            <a:off x="457200" y="1865313"/>
            <a:ext cx="1103376" cy="57308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Header "/>
          <p:cNvSpPr>
            <a:spLocks noGrp="1"/>
          </p:cNvSpPr>
          <p:nvPr>
            <p:ph type="title"/>
          </p:nvPr>
        </p:nvSpPr>
        <p:spPr>
          <a:xfrm>
            <a:off x="457200" y="518478"/>
            <a:ext cx="5739992" cy="1143000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7C5F00F-38F9-B446-A617-2B6605154676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A84F83-FE6F-2E44-92C9-9F232BBE0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7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ver Slide_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Footer Line ">
            <a:extLst>
              <a:ext uri="{FF2B5EF4-FFF2-40B4-BE49-F238E27FC236}">
                <a16:creationId xmlns:a16="http://schemas.microsoft.com/office/drawing/2014/main" id="{76832274-2709-A14B-8721-817427F68A14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ivider Line Middle ">
            <a:extLst>
              <a:ext uri="{FF2B5EF4-FFF2-40B4-BE49-F238E27FC236}">
                <a16:creationId xmlns:a16="http://schemas.microsoft.com/office/drawing/2014/main" id="{1B87F98E-0E34-4342-A4DC-5F47F08CABA8}"/>
              </a:ext>
            </a:extLst>
          </p:cNvPr>
          <p:cNvCxnSpPr/>
          <p:nvPr/>
        </p:nvCxnSpPr>
        <p:spPr>
          <a:xfrm>
            <a:off x="381000" y="1604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Footer Line">
            <a:extLst>
              <a:ext uri="{FF2B5EF4-FFF2-40B4-BE49-F238E27FC236}">
                <a16:creationId xmlns:a16="http://schemas.microsoft.com/office/drawing/2014/main" id="{F7AE600A-58DB-1147-8417-CB1FC6C8A703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462889B-8377-BE49-ADDB-6C654E4DE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C6BE7BBA-CA8F-8141-B611-EC415C3E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Number Text "/>
          <p:cNvSpPr>
            <a:spLocks noGrp="1"/>
          </p:cNvSpPr>
          <p:nvPr>
            <p:ph type="body" sz="quarter" idx="15"/>
          </p:nvPr>
        </p:nvSpPr>
        <p:spPr>
          <a:xfrm>
            <a:off x="400331" y="4060513"/>
            <a:ext cx="8137608" cy="1985963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ts val="2000"/>
              </a:lnSpc>
              <a:spcBef>
                <a:spcPts val="35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Sub-header Bottom"/>
          <p:cNvSpPr>
            <a:spLocks noGrp="1"/>
          </p:cNvSpPr>
          <p:nvPr>
            <p:ph type="body" sz="quarter" idx="14"/>
          </p:nvPr>
        </p:nvSpPr>
        <p:spPr>
          <a:xfrm>
            <a:off x="400331" y="3688377"/>
            <a:ext cx="4171670" cy="297745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5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Body Text"/>
          <p:cNvSpPr>
            <a:spLocks noGrp="1"/>
          </p:cNvSpPr>
          <p:nvPr>
            <p:ph type="body" sz="quarter" idx="13"/>
          </p:nvPr>
        </p:nvSpPr>
        <p:spPr>
          <a:xfrm>
            <a:off x="400331" y="2306174"/>
            <a:ext cx="8137608" cy="1025780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5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-header Top"/>
          <p:cNvSpPr>
            <a:spLocks noGrp="1"/>
          </p:cNvSpPr>
          <p:nvPr>
            <p:ph type="body" sz="quarter" idx="12"/>
          </p:nvPr>
        </p:nvSpPr>
        <p:spPr>
          <a:xfrm>
            <a:off x="400331" y="1934037"/>
            <a:ext cx="4171670" cy="297745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35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73438"/>
            <a:ext cx="8137609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E028FC-27C4-D84B-A68A-95F021896C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DBDEE48-CBC0-B546-BBDB-D3147C664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88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">
            <a:extLst>
              <a:ext uri="{FF2B5EF4-FFF2-40B4-BE49-F238E27FC236}">
                <a16:creationId xmlns:a16="http://schemas.microsoft.com/office/drawing/2014/main" id="{08A25B5E-FB2A-EA40-928B-DAB68D321209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ivider Line Middle ">
            <a:extLst>
              <a:ext uri="{FF2B5EF4-FFF2-40B4-BE49-F238E27FC236}">
                <a16:creationId xmlns:a16="http://schemas.microsoft.com/office/drawing/2014/main" id="{5D1E6E2B-8BD9-564C-9079-D9F447C64B93}"/>
              </a:ext>
            </a:extLst>
          </p:cNvPr>
          <p:cNvCxnSpPr/>
          <p:nvPr/>
        </p:nvCxnSpPr>
        <p:spPr>
          <a:xfrm>
            <a:off x="405705" y="1801368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Footer Line">
            <a:extLst>
              <a:ext uri="{FF2B5EF4-FFF2-40B4-BE49-F238E27FC236}">
                <a16:creationId xmlns:a16="http://schemas.microsoft.com/office/drawing/2014/main" id="{89827F75-1B7B-A84F-BE4F-9F74DCE50E60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5AC9CBBC-2F56-594F-BE73-683D6F9F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365259-F56F-EA48-80DF-71A9741F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mage"/>
          <p:cNvSpPr>
            <a:spLocks noGrp="1"/>
          </p:cNvSpPr>
          <p:nvPr>
            <p:ph type="pic" sz="quarter" idx="12"/>
          </p:nvPr>
        </p:nvSpPr>
        <p:spPr>
          <a:xfrm>
            <a:off x="405705" y="1664761"/>
            <a:ext cx="8154988" cy="4227512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92809"/>
            <a:ext cx="8160363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CC7B30-2A59-9946-86D7-A102E61B33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999D8A7-F661-1F4B-AB9A-694CF2A87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Divider Line Middle ">
            <a:extLst>
              <a:ext uri="{FF2B5EF4-FFF2-40B4-BE49-F238E27FC236}">
                <a16:creationId xmlns:a16="http://schemas.microsoft.com/office/drawing/2014/main" id="{5D1E6E2B-8BD9-564C-9079-D9F447C64B93}"/>
              </a:ext>
            </a:extLst>
          </p:cNvPr>
          <p:cNvCxnSpPr/>
          <p:nvPr userDrawn="1"/>
        </p:nvCxnSpPr>
        <p:spPr>
          <a:xfrm>
            <a:off x="405705" y="530352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31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 and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Footer Line">
            <a:extLst>
              <a:ext uri="{FF2B5EF4-FFF2-40B4-BE49-F238E27FC236}">
                <a16:creationId xmlns:a16="http://schemas.microsoft.com/office/drawing/2014/main" id="{757BDB1E-29E1-7A46-89D1-11524D2922F0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ivider Line Middle ">
            <a:extLst>
              <a:ext uri="{FF2B5EF4-FFF2-40B4-BE49-F238E27FC236}">
                <a16:creationId xmlns:a16="http://schemas.microsoft.com/office/drawing/2014/main" id="{ACB1CA23-38B4-AF46-A001-65EE6337F580}"/>
              </a:ext>
            </a:extLst>
          </p:cNvPr>
          <p:cNvCxnSpPr/>
          <p:nvPr/>
        </p:nvCxnSpPr>
        <p:spPr>
          <a:xfrm>
            <a:off x="381000" y="1477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Footer Line">
            <a:extLst>
              <a:ext uri="{FF2B5EF4-FFF2-40B4-BE49-F238E27FC236}">
                <a16:creationId xmlns:a16="http://schemas.microsoft.com/office/drawing/2014/main" id="{CCBB32C7-D3A5-4D46-AC92-F4CB52C2B35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>
            <a:extLst>
              <a:ext uri="{FF2B5EF4-FFF2-40B4-BE49-F238E27FC236}">
                <a16:creationId xmlns:a16="http://schemas.microsoft.com/office/drawing/2014/main" id="{D89BD5F1-4E83-974C-B036-9C412F3AC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1664FBA7-BED9-0249-B703-D8E33C6A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mage Right "/>
          <p:cNvSpPr>
            <a:spLocks noGrp="1"/>
          </p:cNvSpPr>
          <p:nvPr>
            <p:ph type="pic" sz="quarter" idx="12"/>
          </p:nvPr>
        </p:nvSpPr>
        <p:spPr>
          <a:xfrm>
            <a:off x="4731487" y="1664761"/>
            <a:ext cx="4027637" cy="4227512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Image Left "/>
          <p:cNvSpPr>
            <a:spLocks noGrp="1"/>
          </p:cNvSpPr>
          <p:nvPr>
            <p:ph type="pic" sz="quarter" idx="13"/>
          </p:nvPr>
        </p:nvSpPr>
        <p:spPr>
          <a:xfrm>
            <a:off x="395288" y="1664761"/>
            <a:ext cx="4027637" cy="4227512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92809"/>
            <a:ext cx="8358794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3AA78F-4FFA-DE4F-A4C1-00FCC657F4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51F826C-5B12-0947-8AB9-D55C09FCE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6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 (Lef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71C04165-3F59-CD40-8E77-7929A032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142E4F1-BEB5-914F-AB64-64C3827E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mage 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3715473" cy="685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Body Text"/>
          <p:cNvSpPr>
            <a:spLocks noGrp="1"/>
          </p:cNvSpPr>
          <p:nvPr>
            <p:ph type="body" sz="quarter" idx="13"/>
          </p:nvPr>
        </p:nvSpPr>
        <p:spPr>
          <a:xfrm>
            <a:off x="4722813" y="2559164"/>
            <a:ext cx="4040187" cy="3634449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-header"/>
          <p:cNvSpPr>
            <a:spLocks noGrp="1"/>
          </p:cNvSpPr>
          <p:nvPr>
            <p:ph type="body" sz="quarter" idx="12"/>
          </p:nvPr>
        </p:nvSpPr>
        <p:spPr>
          <a:xfrm>
            <a:off x="4723072" y="516858"/>
            <a:ext cx="2338387" cy="3937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eader"/>
          <p:cNvSpPr>
            <a:spLocks noGrp="1"/>
          </p:cNvSpPr>
          <p:nvPr>
            <p:ph type="body" sz="quarter" idx="11"/>
          </p:nvPr>
        </p:nvSpPr>
        <p:spPr>
          <a:xfrm>
            <a:off x="4723072" y="1271477"/>
            <a:ext cx="4039928" cy="1160366"/>
          </a:xfrm>
        </p:spPr>
        <p:txBody>
          <a:bodyPr anchor="t"/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ts val="55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55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55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ts val="55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B305B8-0ADE-CC47-8FEA-5CC8C8948E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4E2A96B-70CF-D245-A39A-6B0E69F7A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0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 (Rig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Footer Line">
            <a:extLst>
              <a:ext uri="{FF2B5EF4-FFF2-40B4-BE49-F238E27FC236}">
                <a16:creationId xmlns:a16="http://schemas.microsoft.com/office/drawing/2014/main" id="{A5D3B75B-ACF2-8948-8982-3DA24FB12EBA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>
            <a:extLst>
              <a:ext uri="{FF2B5EF4-FFF2-40B4-BE49-F238E27FC236}">
                <a16:creationId xmlns:a16="http://schemas.microsoft.com/office/drawing/2014/main" id="{41DBFD47-3AC9-2E40-86CC-4328AF666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5A19FF76-97AB-AD42-A3A0-9C65B248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mage"/>
          <p:cNvSpPr>
            <a:spLocks noGrp="1"/>
          </p:cNvSpPr>
          <p:nvPr>
            <p:ph type="pic" sz="quarter" idx="10"/>
          </p:nvPr>
        </p:nvSpPr>
        <p:spPr>
          <a:xfrm>
            <a:off x="5428527" y="0"/>
            <a:ext cx="3715473" cy="685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Body Text"/>
          <p:cNvSpPr>
            <a:spLocks noGrp="1"/>
          </p:cNvSpPr>
          <p:nvPr>
            <p:ph type="body" sz="quarter" idx="13"/>
          </p:nvPr>
        </p:nvSpPr>
        <p:spPr>
          <a:xfrm>
            <a:off x="381000" y="2498204"/>
            <a:ext cx="4040187" cy="3634449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-header"/>
          <p:cNvSpPr>
            <a:spLocks noGrp="1"/>
          </p:cNvSpPr>
          <p:nvPr>
            <p:ph type="body" sz="quarter" idx="12"/>
          </p:nvPr>
        </p:nvSpPr>
        <p:spPr>
          <a:xfrm>
            <a:off x="381000" y="515532"/>
            <a:ext cx="2338387" cy="3937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eader"/>
          <p:cNvSpPr>
            <a:spLocks noGrp="1"/>
          </p:cNvSpPr>
          <p:nvPr>
            <p:ph type="body" sz="quarter" idx="11"/>
          </p:nvPr>
        </p:nvSpPr>
        <p:spPr>
          <a:xfrm>
            <a:off x="381000" y="1210517"/>
            <a:ext cx="4039928" cy="1160366"/>
          </a:xfrm>
        </p:spPr>
        <p:txBody>
          <a:bodyPr anchor="t"/>
          <a:lstStyle>
            <a:lvl1pPr marL="0" indent="0" algn="l">
              <a:lnSpc>
                <a:spcPts val="4000"/>
              </a:lnSpc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ts val="55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ts val="55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ts val="55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ts val="55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DE8B9A-79F7-934C-8497-FAD7F57997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8C54C58-36CF-3749-AE40-9FF879540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73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Slide 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Footer Line ">
            <a:extLst>
              <a:ext uri="{FF2B5EF4-FFF2-40B4-BE49-F238E27FC236}">
                <a16:creationId xmlns:a16="http://schemas.microsoft.com/office/drawing/2014/main" id="{CDCC2235-F37D-FA45-8993-AB17D438C2C7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ivider Line Middle ">
            <a:extLst>
              <a:ext uri="{FF2B5EF4-FFF2-40B4-BE49-F238E27FC236}">
                <a16:creationId xmlns:a16="http://schemas.microsoft.com/office/drawing/2014/main" id="{238C4322-62BA-C140-9C03-251E4E7660E6}"/>
              </a:ext>
            </a:extLst>
          </p:cNvPr>
          <p:cNvCxnSpPr/>
          <p:nvPr/>
        </p:nvCxnSpPr>
        <p:spPr>
          <a:xfrm>
            <a:off x="381000" y="1477963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Footer Line">
            <a:extLst>
              <a:ext uri="{FF2B5EF4-FFF2-40B4-BE49-F238E27FC236}">
                <a16:creationId xmlns:a16="http://schemas.microsoft.com/office/drawing/2014/main" id="{B6BEDEFE-D2F5-7044-841A-F46155B0CFA6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>
            <a:extLst>
              <a:ext uri="{FF2B5EF4-FFF2-40B4-BE49-F238E27FC236}">
                <a16:creationId xmlns:a16="http://schemas.microsoft.com/office/drawing/2014/main" id="{34AB9B10-FBC2-BB4C-8059-E795556A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E9E5491C-503A-4445-92D1-CF08244B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Image 4 "/>
          <p:cNvSpPr>
            <a:spLocks noGrp="1"/>
          </p:cNvSpPr>
          <p:nvPr>
            <p:ph type="pic" sz="quarter" idx="16"/>
          </p:nvPr>
        </p:nvSpPr>
        <p:spPr>
          <a:xfrm>
            <a:off x="6858712" y="1664761"/>
            <a:ext cx="1890000" cy="447304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Image 3 "/>
          <p:cNvSpPr>
            <a:spLocks noGrp="1"/>
          </p:cNvSpPr>
          <p:nvPr>
            <p:ph type="pic" sz="quarter" idx="15"/>
          </p:nvPr>
        </p:nvSpPr>
        <p:spPr>
          <a:xfrm>
            <a:off x="4704238" y="1664761"/>
            <a:ext cx="1890000" cy="447304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Image 2 "/>
          <p:cNvSpPr>
            <a:spLocks noGrp="1"/>
          </p:cNvSpPr>
          <p:nvPr>
            <p:ph type="pic" sz="quarter" idx="14"/>
          </p:nvPr>
        </p:nvSpPr>
        <p:spPr>
          <a:xfrm>
            <a:off x="2549763" y="1664761"/>
            <a:ext cx="1890000" cy="447304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Image 1 "/>
          <p:cNvSpPr>
            <a:spLocks noGrp="1"/>
          </p:cNvSpPr>
          <p:nvPr>
            <p:ph type="pic" sz="quarter" idx="13"/>
          </p:nvPr>
        </p:nvSpPr>
        <p:spPr>
          <a:xfrm>
            <a:off x="395288" y="1664761"/>
            <a:ext cx="1890000" cy="447305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Header "/>
          <p:cNvSpPr>
            <a:spLocks noGrp="1"/>
          </p:cNvSpPr>
          <p:nvPr>
            <p:ph type="body" sz="quarter" idx="10"/>
          </p:nvPr>
        </p:nvSpPr>
        <p:spPr>
          <a:xfrm>
            <a:off x="400330" y="392809"/>
            <a:ext cx="8348382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+mj-lt"/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69EA079-3AEA-CF40-BA6D-73610F61DF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81DF7D-170F-2146-AF17-B8BBAED42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2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(1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-header"/>
          <p:cNvSpPr>
            <a:spLocks noGrp="1"/>
          </p:cNvSpPr>
          <p:nvPr>
            <p:ph type="body" sz="quarter" idx="12"/>
          </p:nvPr>
        </p:nvSpPr>
        <p:spPr>
          <a:xfrm>
            <a:off x="306720" y="4361437"/>
            <a:ext cx="5452054" cy="676998"/>
          </a:xfrm>
          <a:prstGeom prst="rect">
            <a:avLst/>
          </a:prstGeom>
        </p:spPr>
        <p:txBody>
          <a:bodyPr tIns="0" bIns="468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/>
          </p:nvPr>
        </p:nvSpPr>
        <p:spPr>
          <a:xfrm>
            <a:off x="306720" y="1347079"/>
            <a:ext cx="5452054" cy="2874725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>
              <a:lnSpc>
                <a:spcPct val="90000"/>
              </a:lnSpc>
              <a:buNone/>
              <a:defRPr sz="720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14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1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E0F115C0-BA76-DE4F-9F47-ADBD7275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994" y="5489235"/>
            <a:ext cx="2254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49FE5-7EBC-444F-94BD-71E39FD030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543" y="5517453"/>
            <a:ext cx="2186949" cy="467242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14EAF0B6-5405-3A40-83AC-78F38ABD21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769" b="-18098"/>
          <a:stretch/>
        </p:blipFill>
        <p:spPr bwMode="auto">
          <a:xfrm>
            <a:off x="5842598" y="5213353"/>
            <a:ext cx="390005" cy="103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2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23925" y="2278857"/>
            <a:ext cx="7296150" cy="230028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6945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Guid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C93374-C575-684D-90C3-6C874F9582E2}"/>
              </a:ext>
            </a:extLst>
          </p:cNvPr>
          <p:cNvSpPr/>
          <p:nvPr/>
        </p:nvSpPr>
        <p:spPr>
          <a:xfrm>
            <a:off x="442912" y="604834"/>
            <a:ext cx="8357771" cy="425636"/>
          </a:xfrm>
          <a:prstGeom prst="rect">
            <a:avLst/>
          </a:prstGeom>
        </p:spPr>
        <p:txBody>
          <a:bodyPr lIns="0" tIns="35100" rIns="0" numCol="4" spcCol="360000"/>
          <a:lstStyle/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Remember slide dimensions </a:t>
            </a:r>
            <a:br>
              <a:rPr lang="en-US" sz="750" dirty="0">
                <a:latin typeface="+mn-lt"/>
              </a:rPr>
            </a:br>
            <a:r>
              <a:rPr lang="en-US" sz="750" dirty="0">
                <a:latin typeface="+mn-lt"/>
              </a:rPr>
              <a:t>should not be changed (4:3).</a:t>
            </a:r>
          </a:p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Refrain from copying entire slides from the old templates; instead, copy the content.</a:t>
            </a:r>
          </a:p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Page Number should appear on all slides. No footer is needed.</a:t>
            </a:r>
          </a:p>
          <a:p>
            <a:pPr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292728"/>
              </a:buClr>
              <a:buFont typeface="Arial" panose="020B0604020202020204" pitchFamily="34" charset="0"/>
              <a:buNone/>
              <a:defRPr/>
            </a:pPr>
            <a:r>
              <a:rPr lang="en-US" sz="750" dirty="0">
                <a:latin typeface="+mn-lt"/>
              </a:rPr>
              <a:t>Use Calibri Bold and Calibri</a:t>
            </a:r>
            <a:br>
              <a:rPr lang="en-US" sz="750" dirty="0">
                <a:latin typeface="+mn-lt"/>
              </a:rPr>
            </a:br>
            <a:r>
              <a:rPr lang="en-US" sz="750" dirty="0">
                <a:latin typeface="+mn-lt"/>
              </a:rPr>
              <a:t>on </a:t>
            </a:r>
            <a:r>
              <a:rPr lang="en-US" sz="750" u="sng" dirty="0">
                <a:latin typeface="+mn-lt"/>
              </a:rPr>
              <a:t>all</a:t>
            </a:r>
            <a:r>
              <a:rPr lang="en-US" sz="750" dirty="0">
                <a:latin typeface="+mn-lt"/>
              </a:rPr>
              <a:t> presentations.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DD749B-7BFF-0E4E-AC6C-289358204A8A}"/>
              </a:ext>
            </a:extLst>
          </p:cNvPr>
          <p:cNvSpPr/>
          <p:nvPr/>
        </p:nvSpPr>
        <p:spPr>
          <a:xfrm>
            <a:off x="442913" y="271463"/>
            <a:ext cx="3532187" cy="207962"/>
          </a:xfrm>
          <a:prstGeom prst="rect">
            <a:avLst/>
          </a:prstGeom>
        </p:spPr>
        <p:txBody>
          <a:bodyPr lIns="0" tIns="35100" rIns="0">
            <a:sp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292728"/>
              </a:buClr>
              <a:defRPr/>
            </a:pPr>
            <a:r>
              <a:rPr lang="en-US" sz="825" b="1" dirty="0">
                <a:latin typeface="+mn-lt"/>
                <a:ea typeface="+mj-ea"/>
                <a:cs typeface="+mj-cs"/>
              </a:rPr>
              <a:t>SUMMARY GUIDELINES.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CA5A38-5A44-4F47-AC4A-52F57CEDED29}"/>
              </a:ext>
            </a:extLst>
          </p:cNvPr>
          <p:cNvCxnSpPr/>
          <p:nvPr/>
        </p:nvCxnSpPr>
        <p:spPr>
          <a:xfrm>
            <a:off x="268288" y="1266825"/>
            <a:ext cx="8607425" cy="0"/>
          </a:xfrm>
          <a:prstGeom prst="line">
            <a:avLst/>
          </a:prstGeom>
          <a:ln w="9525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9">
            <a:extLst>
              <a:ext uri="{FF2B5EF4-FFF2-40B4-BE49-F238E27FC236}">
                <a16:creationId xmlns:a16="http://schemas.microsoft.com/office/drawing/2014/main" id="{D4735876-D261-BD4A-B8F9-417B47D988C5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2636838"/>
            <a:ext cx="6423025" cy="1466850"/>
            <a:chOff x="722184" y="2731576"/>
            <a:chExt cx="6421666" cy="14666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7D57E2-EA9F-D248-A807-D8D2908DB299}"/>
                </a:ext>
              </a:extLst>
            </p:cNvPr>
            <p:cNvSpPr txBox="1"/>
            <p:nvPr/>
          </p:nvSpPr>
          <p:spPr>
            <a:xfrm>
              <a:off x="722184" y="4018820"/>
              <a:ext cx="4256774" cy="179358"/>
            </a:xfrm>
            <a:prstGeom prst="rect">
              <a:avLst/>
            </a:prstGeom>
            <a:noFill/>
          </p:spPr>
          <p:txBody>
            <a:bodyPr lIns="0" tIns="0" r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dirty="0">
                  <a:latin typeface="+mn-lt"/>
                </a:rPr>
                <a:t>▴ Be thoughtful when selecting the right layout. Be bold and use UPPERCASE for moments of expression.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881D5A-FCEF-5D47-B6F2-3F8A2BD187BA}"/>
                </a:ext>
              </a:extLst>
            </p:cNvPr>
            <p:cNvSpPr txBox="1"/>
            <p:nvPr/>
          </p:nvSpPr>
          <p:spPr>
            <a:xfrm>
              <a:off x="722184" y="2731576"/>
              <a:ext cx="4042506" cy="177770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SUPPORT SLIDES (LAYOUT OPTIONS TO BUILD YOUR STORY)</a:t>
              </a:r>
            </a:p>
          </p:txBody>
        </p:sp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0C5A7004-634C-0F4F-A6BB-C4421DA0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4EB860E0-4E31-D44E-8726-BD655EBF6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4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58DF1A2D-B061-CA45-A8EB-39C0C20EA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384" y="300487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CD99852B-576B-D042-8928-615C6D4F4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7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A383DE0C-53E2-EE45-AC1A-9AD4AD54E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084" y="301116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4131844C-3961-D94C-8434-206C37BEA8C9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400175"/>
            <a:ext cx="7032625" cy="1146002"/>
            <a:chOff x="44703" y="1400649"/>
            <a:chExt cx="7032521" cy="1145347"/>
          </a:xfrm>
        </p:grpSpPr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7C871766-989C-8346-9F8A-D6AF63295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7410" y="1402217"/>
              <a:ext cx="1200465" cy="1139599"/>
              <a:chOff x="1801933" y="1491906"/>
              <a:chExt cx="1200465" cy="113959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F86655-65F2-F740-AC8B-CC8682D715BA}"/>
                  </a:ext>
                </a:extLst>
              </p:cNvPr>
              <p:cNvSpPr txBox="1"/>
              <p:nvPr/>
            </p:nvSpPr>
            <p:spPr>
              <a:xfrm>
                <a:off x="1807464" y="1491925"/>
                <a:ext cx="1022335" cy="177698"/>
              </a:xfrm>
              <a:prstGeom prst="rect">
                <a:avLst/>
              </a:prstGeom>
              <a:noFill/>
            </p:spPr>
            <p:txBody>
              <a:bodyPr lIns="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50" dirty="0">
                    <a:latin typeface="+mn-lt"/>
                  </a:rPr>
                  <a:t>TABLE OF CONTENT</a:t>
                </a:r>
              </a:p>
            </p:txBody>
          </p:sp>
          <p:pic>
            <p:nvPicPr>
              <p:cNvPr id="25" name="Picture 30">
                <a:extLst>
                  <a:ext uri="{FF2B5EF4-FFF2-40B4-BE49-F238E27FC236}">
                    <a16:creationId xmlns:a16="http://schemas.microsoft.com/office/drawing/2014/main" id="{58A79EAC-F087-0149-9591-8B927B36B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1933" y="1731505"/>
                <a:ext cx="1200465" cy="900000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4A7190BB-B091-D448-B281-1A8F9B8BA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6759" y="1400649"/>
              <a:ext cx="1200465" cy="1144242"/>
              <a:chOff x="3264119" y="1491906"/>
              <a:chExt cx="1200465" cy="114424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95E549-EB6B-3C4B-A08B-CC8703FD7EE1}"/>
                  </a:ext>
                </a:extLst>
              </p:cNvPr>
              <p:cNvSpPr txBox="1"/>
              <p:nvPr/>
            </p:nvSpPr>
            <p:spPr>
              <a:xfrm>
                <a:off x="3269215" y="1491906"/>
                <a:ext cx="1022335" cy="177698"/>
              </a:xfrm>
              <a:prstGeom prst="rect">
                <a:avLst/>
              </a:prstGeom>
              <a:noFill/>
            </p:spPr>
            <p:txBody>
              <a:bodyPr lIns="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50" dirty="0">
                    <a:latin typeface="+mn-lt"/>
                  </a:rPr>
                  <a:t>DIVIDER</a:t>
                </a:r>
              </a:p>
            </p:txBody>
          </p:sp>
          <p:pic>
            <p:nvPicPr>
              <p:cNvPr id="23" name="Picture 28">
                <a:extLst>
                  <a:ext uri="{FF2B5EF4-FFF2-40B4-BE49-F238E27FC236}">
                    <a16:creationId xmlns:a16="http://schemas.microsoft.com/office/drawing/2014/main" id="{BC49CE75-14D2-AF43-BC16-D94E99080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119" y="1736148"/>
                <a:ext cx="1200465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0C5210F1-7B46-9A49-B077-EDDA4CE9C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03" y="1403822"/>
              <a:ext cx="3804021" cy="1142174"/>
              <a:chOff x="44703" y="1403822"/>
              <a:chExt cx="3804021" cy="1142174"/>
            </a:xfrm>
          </p:grpSpPr>
          <p:grpSp>
            <p:nvGrpSpPr>
              <p:cNvPr id="17" name="Group 22">
                <a:extLst>
                  <a:ext uri="{FF2B5EF4-FFF2-40B4-BE49-F238E27FC236}">
                    <a16:creationId xmlns:a16="http://schemas.microsoft.com/office/drawing/2014/main" id="{BC1CBF19-6AE3-4C4C-BCA5-FF26A701F6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03" y="1403822"/>
                <a:ext cx="1200832" cy="1136836"/>
                <a:chOff x="-957582" y="1492004"/>
                <a:chExt cx="1200832" cy="1136836"/>
              </a:xfrm>
            </p:grpSpPr>
            <p:pic>
              <p:nvPicPr>
                <p:cNvPr id="20" name="Picture 25">
                  <a:extLst>
                    <a:ext uri="{FF2B5EF4-FFF2-40B4-BE49-F238E27FC236}">
                      <a16:creationId xmlns:a16="http://schemas.microsoft.com/office/drawing/2014/main" id="{55F98039-171F-2847-96D5-93519E3149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-951566" y="1731156"/>
                  <a:ext cx="1194816" cy="8976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F49169-D367-5744-8B2D-6D0DDD57FE16}"/>
                    </a:ext>
                  </a:extLst>
                </p:cNvPr>
                <p:cNvSpPr txBox="1"/>
                <p:nvPr/>
              </p:nvSpPr>
              <p:spPr>
                <a:xfrm>
                  <a:off x="-957582" y="1492004"/>
                  <a:ext cx="1022335" cy="177698"/>
                </a:xfrm>
                <a:prstGeom prst="rect">
                  <a:avLst/>
                </a:prstGeom>
                <a:noFill/>
              </p:spPr>
              <p:txBody>
                <a:bodyPr lIns="0" tIns="0" rIns="0" bIns="0" anchor="b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50" dirty="0">
                      <a:latin typeface="+mn-lt"/>
                    </a:rPr>
                    <a:t>COVER SLIDE</a:t>
                  </a:r>
                </a:p>
              </p:txBody>
            </p:sp>
          </p:grpSp>
          <p:pic>
            <p:nvPicPr>
              <p:cNvPr id="18" name="Picture 23">
                <a:extLst>
                  <a:ext uri="{FF2B5EF4-FFF2-40B4-BE49-F238E27FC236}">
                    <a16:creationId xmlns:a16="http://schemas.microsoft.com/office/drawing/2014/main" id="{7DB4DA2E-FD88-514A-953F-FE79216326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1649" y="1647334"/>
                <a:ext cx="1196893" cy="89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45388FFB-8DD1-DA4A-9BF4-DEC66E084E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51831" y="1646341"/>
                <a:ext cx="1196893" cy="899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id="{26253EB5-3780-7146-9915-210B7EF87921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4195763"/>
            <a:ext cx="2513013" cy="2219325"/>
            <a:chOff x="573297" y="4277427"/>
            <a:chExt cx="2513241" cy="222062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4F5B35-6112-AC4B-9FBE-D4612A0E2C77}"/>
                </a:ext>
              </a:extLst>
            </p:cNvPr>
            <p:cNvSpPr txBox="1"/>
            <p:nvPr/>
          </p:nvSpPr>
          <p:spPr>
            <a:xfrm>
              <a:off x="573297" y="4277427"/>
              <a:ext cx="2008370" cy="177904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RESEARCH / DATA</a:t>
              </a:r>
            </a:p>
          </p:txBody>
        </p:sp>
        <p:pic>
          <p:nvPicPr>
            <p:cNvPr id="28" name="Picture 33">
              <a:extLst>
                <a:ext uri="{FF2B5EF4-FFF2-40B4-BE49-F238E27FC236}">
                  <a16:creationId xmlns:a16="http://schemas.microsoft.com/office/drawing/2014/main" id="{9F5569EA-712D-BF41-B478-6580814C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97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4">
              <a:extLst>
                <a:ext uri="{FF2B5EF4-FFF2-40B4-BE49-F238E27FC236}">
                  <a16:creationId xmlns:a16="http://schemas.microsoft.com/office/drawing/2014/main" id="{FD368D95-9D4E-4244-81C9-399EB24AC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97" y="5598049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5">
              <a:extLst>
                <a:ext uri="{FF2B5EF4-FFF2-40B4-BE49-F238E27FC236}">
                  <a16:creationId xmlns:a16="http://schemas.microsoft.com/office/drawing/2014/main" id="{64D051D9-A73B-914F-967C-654DF573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072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98F1BB2-61D8-6A47-9922-39F780C42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7866" y="5597410"/>
              <a:ext cx="1197084" cy="90063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D9367444-2F22-344D-A3C9-CA0D98C17D47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4195763"/>
            <a:ext cx="3822700" cy="2219325"/>
            <a:chOff x="3630236" y="4277427"/>
            <a:chExt cx="3822443" cy="222062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29D32B-A4F0-DF4E-BF30-931914DD8389}"/>
                </a:ext>
              </a:extLst>
            </p:cNvPr>
            <p:cNvSpPr txBox="1"/>
            <p:nvPr/>
          </p:nvSpPr>
          <p:spPr>
            <a:xfrm>
              <a:off x="3630236" y="4277427"/>
              <a:ext cx="1165147" cy="177904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IMAGE SLIDES</a:t>
              </a:r>
            </a:p>
          </p:txBody>
        </p:sp>
        <p:pic>
          <p:nvPicPr>
            <p:cNvPr id="34" name="Picture 39">
              <a:extLst>
                <a:ext uri="{FF2B5EF4-FFF2-40B4-BE49-F238E27FC236}">
                  <a16:creationId xmlns:a16="http://schemas.microsoft.com/office/drawing/2014/main" id="{16C84596-A884-2142-91FE-C7ADFA6D9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236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0">
              <a:extLst>
                <a:ext uri="{FF2B5EF4-FFF2-40B4-BE49-F238E27FC236}">
                  <a16:creationId xmlns:a16="http://schemas.microsoft.com/office/drawing/2014/main" id="{24E0915D-6AB3-9141-9AF0-C47F96DD2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011" y="4555783"/>
              <a:ext cx="1200466" cy="9000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1">
              <a:extLst>
                <a:ext uri="{FF2B5EF4-FFF2-40B4-BE49-F238E27FC236}">
                  <a16:creationId xmlns:a16="http://schemas.microsoft.com/office/drawing/2014/main" id="{2BE20168-411D-9B4E-8087-0792C36BC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786" y="4978656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2">
              <a:extLst>
                <a:ext uri="{FF2B5EF4-FFF2-40B4-BE49-F238E27FC236}">
                  <a16:creationId xmlns:a16="http://schemas.microsoft.com/office/drawing/2014/main" id="{E57A5A30-6AE9-B747-99C0-6042058D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023" y="5598049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3">
              <a:extLst>
                <a:ext uri="{FF2B5EF4-FFF2-40B4-BE49-F238E27FC236}">
                  <a16:creationId xmlns:a16="http://schemas.microsoft.com/office/drawing/2014/main" id="{4F1E02E0-13DD-5540-8F93-E1DD8E57A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798" y="5598049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id="{4E4B43CE-F714-CF4A-A5DB-9632185F0D1F}"/>
              </a:ext>
            </a:extLst>
          </p:cNvPr>
          <p:cNvGrpSpPr>
            <a:grpSpLocks/>
          </p:cNvGrpSpPr>
          <p:nvPr/>
        </p:nvGrpSpPr>
        <p:grpSpPr bwMode="auto">
          <a:xfrm>
            <a:off x="7496175" y="4195763"/>
            <a:ext cx="1200150" cy="2517775"/>
            <a:chOff x="7496556" y="4277427"/>
            <a:chExt cx="1200466" cy="251908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0483E5-2C7B-E642-A20A-1BA62A9F8936}"/>
                </a:ext>
              </a:extLst>
            </p:cNvPr>
            <p:cNvSpPr txBox="1"/>
            <p:nvPr/>
          </p:nvSpPr>
          <p:spPr>
            <a:xfrm>
              <a:off x="7496556" y="6543965"/>
              <a:ext cx="970218" cy="252544"/>
            </a:xfrm>
            <a:prstGeom prst="rect">
              <a:avLst/>
            </a:prstGeom>
            <a:noFill/>
          </p:spPr>
          <p:txBody>
            <a:bodyPr lIns="0" tIns="0" r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dirty="0">
                  <a:latin typeface="+mn-lt"/>
                </a:rPr>
                <a:t>▴Use to bookend all presentations.</a:t>
              </a:r>
            </a:p>
          </p:txBody>
        </p:sp>
        <p:pic>
          <p:nvPicPr>
            <p:cNvPr id="41" name="Picture 46">
              <a:extLst>
                <a:ext uri="{FF2B5EF4-FFF2-40B4-BE49-F238E27FC236}">
                  <a16:creationId xmlns:a16="http://schemas.microsoft.com/office/drawing/2014/main" id="{78CDCD03-D8DB-F54F-9EE3-F8340EEF6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96556" y="4556741"/>
              <a:ext cx="1200466" cy="898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009B38-4394-554F-841D-6EF1B7019DA7}"/>
                </a:ext>
              </a:extLst>
            </p:cNvPr>
            <p:cNvSpPr txBox="1"/>
            <p:nvPr/>
          </p:nvSpPr>
          <p:spPr>
            <a:xfrm>
              <a:off x="7496556" y="4277427"/>
              <a:ext cx="1022619" cy="177892"/>
            </a:xfrm>
            <a:prstGeom prst="rect">
              <a:avLst/>
            </a:prstGeom>
            <a:noFill/>
          </p:spPr>
          <p:txBody>
            <a:bodyPr lIns="0" tIns="0" r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>
                  <a:latin typeface="+mn-lt"/>
                </a:rPr>
                <a:t>CLOSING</a:t>
              </a:r>
            </a:p>
          </p:txBody>
        </p:sp>
        <p:pic>
          <p:nvPicPr>
            <p:cNvPr id="43" name="Picture 48">
              <a:extLst>
                <a:ext uri="{FF2B5EF4-FFF2-40B4-BE49-F238E27FC236}">
                  <a16:creationId xmlns:a16="http://schemas.microsoft.com/office/drawing/2014/main" id="{87822346-12FB-3341-84AC-3F09D453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556" y="5591909"/>
              <a:ext cx="1196893" cy="90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3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2)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6720" y="2156618"/>
            <a:ext cx="5476875" cy="1497013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Sub-header"/>
          <p:cNvSpPr>
            <a:spLocks noGrp="1"/>
          </p:cNvSpPr>
          <p:nvPr>
            <p:ph type="body" sz="quarter" idx="12"/>
          </p:nvPr>
        </p:nvSpPr>
        <p:spPr>
          <a:xfrm>
            <a:off x="306720" y="3952875"/>
            <a:ext cx="7752080" cy="67699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458F0-CD92-E545-86A3-BC0567EE19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20" y="5791683"/>
            <a:ext cx="1793990" cy="3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">
            <a:extLst>
              <a:ext uri="{FF2B5EF4-FFF2-40B4-BE49-F238E27FC236}">
                <a16:creationId xmlns:a16="http://schemas.microsoft.com/office/drawing/2014/main" id="{D927442B-A46B-8943-8CD7-A2BE77D6DF56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ivider Line Middle">
            <a:extLst>
              <a:ext uri="{FF2B5EF4-FFF2-40B4-BE49-F238E27FC236}">
                <a16:creationId xmlns:a16="http://schemas.microsoft.com/office/drawing/2014/main" id="{C0332BFB-29AC-4B46-9602-040549EA3D42}"/>
              </a:ext>
            </a:extLst>
          </p:cNvPr>
          <p:cNvCxnSpPr/>
          <p:nvPr/>
        </p:nvCxnSpPr>
        <p:spPr>
          <a:xfrm>
            <a:off x="395288" y="1794561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ivider Line Top">
            <a:extLst>
              <a:ext uri="{FF2B5EF4-FFF2-40B4-BE49-F238E27FC236}">
                <a16:creationId xmlns:a16="http://schemas.microsoft.com/office/drawing/2014/main" id="{88FB7F14-473E-B741-A9AC-AF9BC5943188}"/>
              </a:ext>
            </a:extLst>
          </p:cNvPr>
          <p:cNvCxnSpPr/>
          <p:nvPr/>
        </p:nvCxnSpPr>
        <p:spPr>
          <a:xfrm>
            <a:off x="395288" y="528638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>
            <a:extLst>
              <a:ext uri="{FF2B5EF4-FFF2-40B4-BE49-F238E27FC236}">
                <a16:creationId xmlns:a16="http://schemas.microsoft.com/office/drawing/2014/main" id="{57C9C0DE-8E76-554B-AC1D-9806D8E5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59C6A449-9B27-2347-B4FF-5AA00516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genda"/>
          <p:cNvSpPr>
            <a:spLocks noGrp="1"/>
          </p:cNvSpPr>
          <p:nvPr>
            <p:ph type="body" sz="quarter" idx="12"/>
          </p:nvPr>
        </p:nvSpPr>
        <p:spPr>
          <a:xfrm>
            <a:off x="380999" y="2588710"/>
            <a:ext cx="7985125" cy="3318398"/>
          </a:xfrm>
        </p:spPr>
        <p:txBody>
          <a:bodyPr/>
          <a:lstStyle>
            <a:lvl1pPr marL="457200" marR="0" indent="-457200" algn="l" defTabSz="6858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0999" y="945137"/>
            <a:ext cx="7397187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6EA588-8FCB-B843-82D1-4EA5485448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875BB4F-C388-074F-BF59-21C62FD37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7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 ">
            <a:extLst>
              <a:ext uri="{FF2B5EF4-FFF2-40B4-BE49-F238E27FC236}">
                <a16:creationId xmlns:a16="http://schemas.microsoft.com/office/drawing/2014/main" id="{9B572648-DEBB-6644-9279-0531FA0DEE3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Footer Line">
            <a:extLst>
              <a:ext uri="{FF2B5EF4-FFF2-40B4-BE49-F238E27FC236}">
                <a16:creationId xmlns:a16="http://schemas.microsoft.com/office/drawing/2014/main" id="{0A4B2F08-B24C-1447-821A-B7D133D6A8BD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:a16="http://schemas.microsoft.com/office/drawing/2014/main" id="{BD067650-45AA-204D-8ECB-886395D14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/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4BF3939-7637-D241-9087-B3B0C1B2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1000" y="1347079"/>
            <a:ext cx="7752080" cy="2351161"/>
          </a:xfrm>
          <a:prstGeom prst="rect">
            <a:avLst/>
          </a:prstGeom>
        </p:spPr>
        <p:txBody>
          <a:bodyPr lIns="90000" anchor="ctr"/>
          <a:lstStyle>
            <a:lvl1pPr marL="0" indent="0">
              <a:lnSpc>
                <a:spcPct val="100000"/>
              </a:lnSpc>
              <a:buNone/>
              <a:defRPr sz="720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81000" y="825980"/>
            <a:ext cx="7752080" cy="399316"/>
          </a:xfrm>
        </p:spPr>
        <p:txBody>
          <a:bodyPr lIns="0" tIns="46800" rIns="0" anchor="b"/>
          <a:lstStyle>
            <a:lvl1pPr marL="0" indent="0">
              <a:buNone/>
              <a:defRPr sz="2400" b="0" i="0">
                <a:solidFill>
                  <a:schemeClr val="accent4">
                    <a:alpha val="80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FF3671-CFA4-3143-A09E-3ADF1FB7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0BDC3B7-961D-E940-BAA9-C2729B3E9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7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">
            <a:extLst>
              <a:ext uri="{FF2B5EF4-FFF2-40B4-BE49-F238E27FC236}">
                <a16:creationId xmlns:a16="http://schemas.microsoft.com/office/drawing/2014/main" id="{8EDB657E-5291-3840-B86C-50C4AD4BAAC8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Bottom Head Line">
            <a:extLst>
              <a:ext uri="{FF2B5EF4-FFF2-40B4-BE49-F238E27FC236}">
                <a16:creationId xmlns:a16="http://schemas.microsoft.com/office/drawing/2014/main" id="{96963D52-283E-E64B-B3AF-3F09B6828979}"/>
              </a:ext>
            </a:extLst>
          </p:cNvPr>
          <p:cNvCxnSpPr/>
          <p:nvPr/>
        </p:nvCxnSpPr>
        <p:spPr>
          <a:xfrm>
            <a:off x="381000" y="179918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op Head Line">
            <a:extLst>
              <a:ext uri="{FF2B5EF4-FFF2-40B4-BE49-F238E27FC236}">
                <a16:creationId xmlns:a16="http://schemas.microsoft.com/office/drawing/2014/main" id="{EADA1513-DC83-7648-BB06-27484F5C1564}"/>
              </a:ext>
            </a:extLst>
          </p:cNvPr>
          <p:cNvCxnSpPr/>
          <p:nvPr/>
        </p:nvCxnSpPr>
        <p:spPr>
          <a:xfrm>
            <a:off x="381000" y="528638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Footer Line">
            <a:extLst>
              <a:ext uri="{FF2B5EF4-FFF2-40B4-BE49-F238E27FC236}">
                <a16:creationId xmlns:a16="http://schemas.microsoft.com/office/drawing/2014/main" id="{6743CB0E-31DF-0F45-8981-536267B2D8FC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>
            <a:extLst>
              <a:ext uri="{FF2B5EF4-FFF2-40B4-BE49-F238E27FC236}">
                <a16:creationId xmlns:a16="http://schemas.microsoft.com/office/drawing/2014/main" id="{4CD8EE0A-4195-1943-9350-65A35623D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665FD19A-098F-C348-92C3-941C4319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ader"/>
          <p:cNvSpPr>
            <a:spLocks noGrp="1"/>
          </p:cNvSpPr>
          <p:nvPr>
            <p:ph type="body" sz="quarter" idx="10"/>
          </p:nvPr>
        </p:nvSpPr>
        <p:spPr>
          <a:xfrm>
            <a:off x="381000" y="900770"/>
            <a:ext cx="7397187" cy="898410"/>
          </a:xfrm>
          <a:prstGeom prst="rect">
            <a:avLst/>
          </a:prstGeom>
        </p:spPr>
        <p:txBody>
          <a:bodyPr lIns="90000" anchor="ctr"/>
          <a:lstStyle>
            <a:lvl1pPr marL="0" indent="0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solidFill>
                    <a:schemeClr val="tx2"/>
                  </a:solidFill>
                </a:ln>
              </a:defRPr>
            </a:lvl2pPr>
            <a:lvl3pPr>
              <a:defRPr>
                <a:ln>
                  <a:solidFill>
                    <a:schemeClr val="tx2"/>
                  </a:solidFill>
                </a:ln>
              </a:defRPr>
            </a:lvl3pPr>
            <a:lvl4pPr>
              <a:defRPr>
                <a:ln>
                  <a:solidFill>
                    <a:schemeClr val="tx2"/>
                  </a:solidFill>
                </a:ln>
              </a:defRPr>
            </a:lvl4pPr>
            <a:lvl5pPr>
              <a:defRPr>
                <a:ln>
                  <a:solidFill>
                    <a:schemeClr val="tx2"/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Bulletpoint Text"/>
          <p:cNvSpPr>
            <a:spLocks noGrp="1"/>
          </p:cNvSpPr>
          <p:nvPr>
            <p:ph type="body" sz="quarter" idx="12"/>
          </p:nvPr>
        </p:nvSpPr>
        <p:spPr>
          <a:xfrm>
            <a:off x="381000" y="2588710"/>
            <a:ext cx="7985125" cy="3318398"/>
          </a:xfrm>
          <a:solidFill>
            <a:schemeClr val="accent3"/>
          </a:solidFill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23CB39-DA7F-B74F-8934-7EB463103E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1D938B7-05DC-3649-90FC-6030C32E9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70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Messag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ooter Line">
            <a:extLst>
              <a:ext uri="{FF2B5EF4-FFF2-40B4-BE49-F238E27FC236}">
                <a16:creationId xmlns:a16="http://schemas.microsoft.com/office/drawing/2014/main" id="{5BDBCB2D-3FEF-A145-B1B7-CECFC69844D7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Footer Line">
            <a:extLst>
              <a:ext uri="{FF2B5EF4-FFF2-40B4-BE49-F238E27FC236}">
                <a16:creationId xmlns:a16="http://schemas.microsoft.com/office/drawing/2014/main" id="{30D68B01-C860-0248-B830-060BBDDDCB35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:a16="http://schemas.microsoft.com/office/drawing/2014/main" id="{9BB0B1FB-B456-FD4B-9AFE-53A7A0DD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7D39C46-E897-5C42-832A-E0AE47E2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g Headline Text"/>
          <p:cNvSpPr>
            <a:spLocks noGrp="1"/>
          </p:cNvSpPr>
          <p:nvPr>
            <p:ph type="body" sz="quarter" idx="12"/>
          </p:nvPr>
        </p:nvSpPr>
        <p:spPr>
          <a:xfrm>
            <a:off x="591183" y="509092"/>
            <a:ext cx="7961634" cy="5531160"/>
          </a:xfrm>
        </p:spPr>
        <p:txBody>
          <a:bodyPr wrap="square" lIns="0" tIns="0" rIns="0" bIns="0" anchor="ctr" anchorCtr="0"/>
          <a:lstStyle>
            <a:lvl1pPr marL="0" indent="0">
              <a:lnSpc>
                <a:spcPts val="5000"/>
              </a:lnSpc>
              <a:buFont typeface="Arial" panose="020B0604020202020204" pitchFamily="34" charset="0"/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781D66-54F2-A346-9458-53EFF23DAC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9523952-F843-9348-92E8-C044496A3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80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ooter Line">
            <a:extLst>
              <a:ext uri="{FF2B5EF4-FFF2-40B4-BE49-F238E27FC236}">
                <a16:creationId xmlns:a16="http://schemas.microsoft.com/office/drawing/2014/main" id="{1EDD4F81-CBBB-7041-A88D-A54043E2CA8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Footer Line">
            <a:extLst>
              <a:ext uri="{FF2B5EF4-FFF2-40B4-BE49-F238E27FC236}">
                <a16:creationId xmlns:a16="http://schemas.microsoft.com/office/drawing/2014/main" id="{46E46A70-2560-DA4D-BF25-1F303EC5681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:a16="http://schemas.microsoft.com/office/drawing/2014/main" id="{80E83D8D-AE85-3E4C-B487-154DA7E5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5C89029-5627-8943-AAE9-4D673EB0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ody Text"/>
          <p:cNvSpPr>
            <a:spLocks noGrp="1"/>
          </p:cNvSpPr>
          <p:nvPr>
            <p:ph type="body" sz="quarter" idx="12"/>
          </p:nvPr>
        </p:nvSpPr>
        <p:spPr>
          <a:xfrm>
            <a:off x="591183" y="509092"/>
            <a:ext cx="7961634" cy="5521000"/>
          </a:xfrm>
        </p:spPr>
        <p:txBody>
          <a:bodyPr wrap="square" lIns="0" tIns="0" rIns="0" bIns="0" anchor="ctr" anchorCtr="0"/>
          <a:lstStyle>
            <a:lvl1pPr marL="0" indent="0">
              <a:lnSpc>
                <a:spcPts val="4080"/>
              </a:lnSpc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D55E03-F8D3-D54E-9CC5-515CCCBBB6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4132916-FC78-EA43-B47A-7C198B662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Title and 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ooter Line ">
            <a:extLst>
              <a:ext uri="{FF2B5EF4-FFF2-40B4-BE49-F238E27FC236}">
                <a16:creationId xmlns:a16="http://schemas.microsoft.com/office/drawing/2014/main" id="{16ECB6CF-4490-374A-9F8E-C52BF067AAFA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Footer Line">
            <a:extLst>
              <a:ext uri="{FF2B5EF4-FFF2-40B4-BE49-F238E27FC236}">
                <a16:creationId xmlns:a16="http://schemas.microsoft.com/office/drawing/2014/main" id="{CAC300EC-E771-5F42-8C80-DF2CFFB5E081}"/>
              </a:ext>
            </a:extLst>
          </p:cNvPr>
          <p:cNvCxnSpPr/>
          <p:nvPr/>
        </p:nvCxnSpPr>
        <p:spPr>
          <a:xfrm>
            <a:off x="381000" y="6324600"/>
            <a:ext cx="838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:a16="http://schemas.microsoft.com/office/drawing/2014/main" id="{BDE6E71D-5729-4F4F-A653-0D8EF890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29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535659"/>
                </a:solidFill>
              </a:rPr>
              <a:t>Page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995B7DF-B72C-874D-B3C5-2F9D832B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6381750"/>
            <a:ext cx="757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"/>
          <p:cNvSpPr>
            <a:spLocks noGrp="1"/>
          </p:cNvSpPr>
          <p:nvPr>
            <p:ph sz="quarter" idx="13"/>
          </p:nvPr>
        </p:nvSpPr>
        <p:spPr>
          <a:xfrm>
            <a:off x="395288" y="1544320"/>
            <a:ext cx="8177212" cy="437070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ts val="4000"/>
              </a:lnSpc>
              <a:spcBef>
                <a:spcPts val="750"/>
              </a:spcBef>
              <a:defRPr sz="2000">
                <a:solidFill>
                  <a:schemeClr val="bg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1"/>
          </p:nvPr>
        </p:nvSpPr>
        <p:spPr>
          <a:xfrm>
            <a:off x="405800" y="518428"/>
            <a:ext cx="3703637" cy="50970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1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0AE096-7DD8-B745-879D-A9660B6D5A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31838" y="6324600"/>
            <a:ext cx="482600" cy="277813"/>
          </a:xfrm>
        </p:spPr>
        <p:txBody>
          <a:bodyPr lIns="0" tIns="46800" rIns="0"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7BA4589-56E1-1B48-9CAA-65D269E7B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57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E468C9-3EF3-5147-830A-E60108786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1F2F71-F391-8D44-86BC-6529EB02D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6282C2-DCDF-A747-9D12-FF8D7079F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43650"/>
            <a:ext cx="839788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2F5C184-FCC6-B144-ACD5-F8D668DE9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894" r:id="rId22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ts val="5500"/>
        </a:lnSpc>
        <a:spcBef>
          <a:spcPts val="7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rgbClr val="535659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ts val="5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535659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ts val="4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35659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ts val="3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35659"/>
          </a:solidFill>
          <a:latin typeface="+mn-lt"/>
          <a:ea typeface="+mn-ea"/>
          <a:cs typeface="+mn-cs"/>
        </a:defRPr>
      </a:lvl4pPr>
      <a:lvl5pPr marL="16573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b="1" kern="1200" spc="600">
          <a:solidFill>
            <a:srgbClr val="5356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tariohealthprofiles.ca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healthprofiles@smh.c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1">
            <a:extLst>
              <a:ext uri="{FF2B5EF4-FFF2-40B4-BE49-F238E27FC236}">
                <a16:creationId xmlns:a16="http://schemas.microsoft.com/office/drawing/2014/main" id="{9268DD9F-7101-AD4C-A77E-EDB9B05E73B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06388" y="4360863"/>
            <a:ext cx="5453062" cy="6778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November 5 2021</a:t>
            </a:r>
          </a:p>
        </p:txBody>
      </p:sp>
      <p:sp>
        <p:nvSpPr>
          <p:cNvPr id="26626" name="Text Placeholder 2">
            <a:extLst>
              <a:ext uri="{FF2B5EF4-FFF2-40B4-BE49-F238E27FC236}">
                <a16:creationId xmlns:a16="http://schemas.microsoft.com/office/drawing/2014/main" id="{8A27387C-7219-A640-ABE5-0F2541962B1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06388" y="945931"/>
            <a:ext cx="5295626" cy="3163613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CA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Presentation for: </a:t>
            </a:r>
          </a:p>
          <a:p>
            <a:r>
              <a:rPr lang="en-CA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Downtown East Toronto Ontario Health Team Performance Measurement and Quality Improvement (PMQI) Working Group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2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16699" y="1895331"/>
            <a:ext cx="2108200" cy="43628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Most uncertainly attached patients also live within the vicinity of the DETOHT.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818" y="667512"/>
            <a:ext cx="8160363" cy="1161288"/>
          </a:xfrm>
        </p:spPr>
        <p:txBody>
          <a:bodyPr lIns="0" anchor="t" anchorCtr="0"/>
          <a:lstStyle/>
          <a:p>
            <a:pPr>
              <a:spcBef>
                <a:spcPts val="600"/>
              </a:spcBef>
            </a:pPr>
            <a:r>
              <a:rPr lang="en-US" dirty="0"/>
              <a:t>Examples of our work #4: All uncertainly attached patients</a:t>
            </a:r>
            <a:br>
              <a:rPr lang="en-US" dirty="0"/>
            </a:br>
            <a:r>
              <a:rPr lang="en-US" dirty="0"/>
              <a:t>		 attributed to Downtown East Toronto OHT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99D8A7-F661-1F4B-AB9A-694CF2A87C8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Placeholder 1" hidden="1"/>
          <p:cNvSpPr txBox="1">
            <a:spLocks/>
          </p:cNvSpPr>
          <p:nvPr/>
        </p:nvSpPr>
        <p:spPr>
          <a:xfrm>
            <a:off x="495299" y="914400"/>
            <a:ext cx="8229600" cy="89841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we can help OHTs understand their populations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0FDE8-C18F-4DC5-8131-D4502889CF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18" y="1895331"/>
            <a:ext cx="5606640" cy="43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5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818" y="667512"/>
            <a:ext cx="8160363" cy="1161375"/>
          </a:xfrm>
        </p:spPr>
        <p:txBody>
          <a:bodyPr lIns="0" anchor="t" anchorCtr="0"/>
          <a:lstStyle/>
          <a:p>
            <a:r>
              <a:rPr lang="en-US" dirty="0"/>
              <a:t>Examples of our work #5: Seniors who live alone and always</a:t>
            </a:r>
          </a:p>
          <a:p>
            <a:r>
              <a:rPr lang="en-US" dirty="0"/>
              <a:t>		 experience limitations with activities of daily</a:t>
            </a:r>
            <a:br>
              <a:rPr lang="en-US" dirty="0"/>
            </a:br>
            <a:r>
              <a:rPr lang="en-US" dirty="0"/>
              <a:t> 				 living (City of Toronto)</a:t>
            </a:r>
            <a:endParaRPr lang="en-US" i="1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99D8A7-F661-1F4B-AB9A-694CF2A87C8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 Placeholder 1" hidden="1"/>
          <p:cNvSpPr txBox="1">
            <a:spLocks/>
          </p:cNvSpPr>
          <p:nvPr/>
        </p:nvSpPr>
        <p:spPr>
          <a:xfrm>
            <a:off x="495299" y="914400"/>
            <a:ext cx="8229600" cy="89841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we can help OHTs understand their populations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7"/>
          <a:stretch/>
        </p:blipFill>
        <p:spPr>
          <a:xfrm>
            <a:off x="491819" y="1925034"/>
            <a:ext cx="5644541" cy="4382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16699" y="1895331"/>
            <a:ext cx="2108200" cy="43628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200" b="1" dirty="0">
                <a:solidFill>
                  <a:srgbClr val="6A0000"/>
                </a:solidFill>
              </a:rPr>
              <a:t>Red</a:t>
            </a:r>
            <a:r>
              <a:rPr lang="en-US" sz="1200" b="1" dirty="0">
                <a:solidFill>
                  <a:srgbClr val="000000"/>
                </a:solidFill>
              </a:rPr>
              <a:t> = High % of seniors living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 alone with issues of daily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 living. </a:t>
            </a:r>
          </a:p>
          <a:p>
            <a:endParaRPr lang="en-US" sz="1200" b="1" dirty="0">
              <a:solidFill>
                <a:srgbClr val="000000"/>
              </a:solidFill>
            </a:endParaRPr>
          </a:p>
          <a:p>
            <a:endParaRPr lang="en-US" sz="1200" b="1" dirty="0">
              <a:solidFill>
                <a:srgbClr val="000000"/>
              </a:solidFill>
            </a:endParaRPr>
          </a:p>
          <a:p>
            <a:r>
              <a:rPr lang="en-US" sz="1200" b="1" i="1" dirty="0">
                <a:solidFill>
                  <a:srgbClr val="000000"/>
                </a:solidFill>
              </a:rPr>
              <a:t>Possible questions that OHT might need to answer:</a:t>
            </a:r>
          </a:p>
          <a:p>
            <a:endParaRPr lang="en-US" sz="1200" b="1" i="1" dirty="0">
              <a:solidFill>
                <a:srgbClr val="000000"/>
              </a:solidFill>
            </a:endParaRPr>
          </a:p>
          <a:p>
            <a:r>
              <a:rPr lang="en-US" sz="1200" b="1" i="1" dirty="0">
                <a:solidFill>
                  <a:srgbClr val="000000"/>
                </a:solidFill>
              </a:rPr>
              <a:t>   What services are needed to</a:t>
            </a:r>
          </a:p>
          <a:p>
            <a:r>
              <a:rPr lang="en-US" sz="1200" b="1" i="1" dirty="0">
                <a:solidFill>
                  <a:srgbClr val="000000"/>
                </a:solidFill>
              </a:rPr>
              <a:t>    serve this growing  </a:t>
            </a:r>
          </a:p>
          <a:p>
            <a:r>
              <a:rPr lang="en-US" sz="1200" b="1" i="1" dirty="0">
                <a:solidFill>
                  <a:srgbClr val="000000"/>
                </a:solidFill>
              </a:rPr>
              <a:t>    population? </a:t>
            </a:r>
          </a:p>
          <a:p>
            <a:endParaRPr lang="en-US" sz="1200" b="1" i="1" dirty="0">
              <a:solidFill>
                <a:srgbClr val="000000"/>
              </a:solidFill>
            </a:endParaRPr>
          </a:p>
          <a:p>
            <a:r>
              <a:rPr lang="en-US" sz="1200" b="1" i="1" dirty="0">
                <a:solidFill>
                  <a:srgbClr val="000000"/>
                </a:solidFill>
              </a:rPr>
              <a:t>    Are there other risk factors</a:t>
            </a:r>
          </a:p>
          <a:p>
            <a:r>
              <a:rPr lang="en-US" sz="1200" b="1" i="1" dirty="0">
                <a:solidFill>
                  <a:srgbClr val="000000"/>
                </a:solidFill>
              </a:rPr>
              <a:t>    associated with this </a:t>
            </a:r>
          </a:p>
          <a:p>
            <a:r>
              <a:rPr lang="en-US" sz="1200" b="1" i="1" dirty="0">
                <a:solidFill>
                  <a:srgbClr val="000000"/>
                </a:solidFill>
              </a:rPr>
              <a:t>    population?</a:t>
            </a:r>
          </a:p>
        </p:txBody>
      </p:sp>
    </p:spTree>
    <p:extLst>
      <p:ext uri="{BB962C8B-B14F-4D97-AF65-F5344CB8AC3E}">
        <p14:creationId xmlns:p14="http://schemas.microsoft.com/office/powerpoint/2010/main" val="298907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426" y="4124356"/>
            <a:ext cx="2890967" cy="21243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818" y="667512"/>
            <a:ext cx="8160363" cy="1161375"/>
          </a:xfrm>
        </p:spPr>
        <p:txBody>
          <a:bodyPr lIns="0" anchor="t" anchorCtr="0"/>
          <a:lstStyle/>
          <a:p>
            <a:r>
              <a:rPr lang="en-US" dirty="0"/>
              <a:t>Examples of our work #6: Main languages spoken in Toronto –</a:t>
            </a:r>
          </a:p>
          <a:p>
            <a:r>
              <a:rPr lang="en-US" dirty="0"/>
              <a:t>		 Cantonese, Mandarin, Spanish &amp; Tagalog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99D8A7-F661-1F4B-AB9A-694CF2A87C8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 Placeholder 1" hidden="1"/>
          <p:cNvSpPr txBox="1">
            <a:spLocks/>
          </p:cNvSpPr>
          <p:nvPr/>
        </p:nvSpPr>
        <p:spPr>
          <a:xfrm>
            <a:off x="495299" y="914400"/>
            <a:ext cx="8229600" cy="89841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we can help OHTs understand their populations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" y="1902696"/>
            <a:ext cx="2926080" cy="2177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2" y="4124356"/>
            <a:ext cx="2920228" cy="2124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427" y="1902696"/>
            <a:ext cx="2890967" cy="2188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103" y="4072055"/>
            <a:ext cx="10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Spanish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103" y="1854017"/>
            <a:ext cx="10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Cantonese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3244" y="1861390"/>
            <a:ext cx="10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Mandarin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3244" y="4073155"/>
            <a:ext cx="10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Tagalog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16699" y="1895331"/>
            <a:ext cx="2108200" cy="43628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Understanding the languages spoken of the attributed population of DETOHT and provision of culturally specific care and services. </a:t>
            </a:r>
          </a:p>
        </p:txBody>
      </p:sp>
    </p:spTree>
    <p:extLst>
      <p:ext uri="{BB962C8B-B14F-4D97-AF65-F5344CB8AC3E}">
        <p14:creationId xmlns:p14="http://schemas.microsoft.com/office/powerpoint/2010/main" val="350760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818" y="667512"/>
            <a:ext cx="8160363" cy="1161375"/>
          </a:xfrm>
        </p:spPr>
        <p:txBody>
          <a:bodyPr lIns="0" anchor="t" anchorCtr="0"/>
          <a:lstStyle/>
          <a:p>
            <a:r>
              <a:rPr lang="en-US" dirty="0"/>
              <a:t>Examples of our work #7: Distribution of Shelters across </a:t>
            </a:r>
          </a:p>
          <a:p>
            <a:r>
              <a:rPr lang="en-US" dirty="0"/>
              <a:t> 				 Toronto, by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99D8A7-F661-1F4B-AB9A-694CF2A87C8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 Placeholder 1" hidden="1"/>
          <p:cNvSpPr txBox="1">
            <a:spLocks/>
          </p:cNvSpPr>
          <p:nvPr/>
        </p:nvSpPr>
        <p:spPr>
          <a:xfrm>
            <a:off x="495299" y="914400"/>
            <a:ext cx="8229600" cy="89841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we can help OHTs understand their populations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6"/>
          <a:stretch/>
        </p:blipFill>
        <p:spPr>
          <a:xfrm>
            <a:off x="433394" y="1828887"/>
            <a:ext cx="5845839" cy="4453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6699" y="1895331"/>
            <a:ext cx="2108200" cy="43628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OCHPP can provide locations maps to assist DETOHT and partners to see where services are provided or needed. </a:t>
            </a:r>
          </a:p>
        </p:txBody>
      </p:sp>
    </p:spTree>
    <p:extLst>
      <p:ext uri="{BB962C8B-B14F-4D97-AF65-F5344CB8AC3E}">
        <p14:creationId xmlns:p14="http://schemas.microsoft.com/office/powerpoint/2010/main" val="182412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0" y="645142"/>
            <a:ext cx="7397187" cy="898410"/>
          </a:xfrm>
        </p:spPr>
        <p:txBody>
          <a:bodyPr lIns="0" tIns="0"/>
          <a:lstStyle/>
          <a:p>
            <a:pPr lvl="0" defTabSz="914400" eaLnBrk="0" hangingPunct="0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4800" dirty="0">
                <a:solidFill>
                  <a:srgbClr val="4060AF"/>
                </a:solidFill>
                <a:cs typeface="Arial" charset="0"/>
                <a:sym typeface="Arial" charset="0"/>
              </a:rPr>
              <a:t>The OCHPP Website</a:t>
            </a:r>
            <a:endParaRPr lang="en-US" sz="48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1828800"/>
            <a:ext cx="7985125" cy="3318398"/>
          </a:xfrm>
        </p:spPr>
        <p:txBody>
          <a:bodyPr lIns="0"/>
          <a:lstStyle/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sz="2800" b="1" dirty="0">
                <a:latin typeface="Arial" charset="0"/>
                <a:cs typeface="Arial" charset="0"/>
                <a:sym typeface="Arial" charset="0"/>
                <a:hlinkClick r:id="rId2"/>
              </a:rPr>
              <a:t>www.OntarioHealthProfiles.ca</a:t>
            </a:r>
            <a:endParaRPr lang="en-US" sz="2800" b="1" dirty="0">
              <a:latin typeface="Arial" charset="0"/>
              <a:cs typeface="Arial" charset="0"/>
              <a:sym typeface="Arial" charset="0"/>
            </a:endParaRPr>
          </a:p>
          <a:p>
            <a:pPr lvl="0" defTabSz="914400" eaLnBrk="0" hangingPunct="0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2800" b="1" dirty="0">
              <a:latin typeface="Arial" charset="0"/>
              <a:cs typeface="Arial" charset="0"/>
              <a:sym typeface="Arial" charset="0"/>
            </a:endParaRPr>
          </a:p>
          <a:p>
            <a:pPr marL="0" lvl="0" indent="0" defTabSz="914400" eaLnBrk="0" hangingPunct="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  <a:sym typeface="Arial" charset="0"/>
              </a:rPr>
              <a:t>Freely accessible website providing updated, validated health indicator data with lots of functionality:</a:t>
            </a:r>
          </a:p>
          <a:p>
            <a:pPr lvl="0" defTabSz="914400" eaLnBrk="0" hangingPunct="0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b="1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457200" lvl="0" indent="-457200" defTabSz="914400" eaLnBrk="0" hangingPunct="0">
              <a:lnSpc>
                <a:spcPct val="10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  <a:sym typeface="Arial" charset="0"/>
              </a:rPr>
              <a:t>Custom geography</a:t>
            </a:r>
          </a:p>
          <a:p>
            <a:pPr marL="457200" lvl="0" indent="-457200" defTabSz="914400" eaLnBrk="0" hangingPunct="0">
              <a:lnSpc>
                <a:spcPct val="10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  <a:sym typeface="Arial" charset="0"/>
              </a:rPr>
              <a:t>Interactive maps</a:t>
            </a:r>
          </a:p>
          <a:p>
            <a:pPr marL="457200" lvl="0" indent="-457200" defTabSz="914400" eaLnBrk="0" hangingPunct="0">
              <a:lnSpc>
                <a:spcPct val="10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  <a:sym typeface="Arial" charset="0"/>
              </a:rPr>
              <a:t>Charts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1D938B7-05DC-3649-90FC-6030C32E955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0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0" y="451565"/>
            <a:ext cx="7397187" cy="898410"/>
          </a:xfrm>
        </p:spPr>
        <p:txBody>
          <a:bodyPr lIns="0" tIns="0"/>
          <a:lstStyle/>
          <a:p>
            <a:r>
              <a:rPr lang="en-US" sz="2800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1828800"/>
            <a:ext cx="7985125" cy="3318398"/>
          </a:xfrm>
        </p:spPr>
        <p:txBody>
          <a:bodyPr lIns="0" tIns="0"/>
          <a:lstStyle/>
          <a:p>
            <a:pPr>
              <a:spcBef>
                <a:spcPts val="0"/>
              </a:spcBef>
            </a:pPr>
            <a:r>
              <a:rPr lang="en-US" dirty="0"/>
              <a:t>Questions?</a:t>
            </a:r>
          </a:p>
          <a:p>
            <a:r>
              <a:rPr lang="en-US" dirty="0"/>
              <a:t>Feel free to email us or add your name to our mailing list: </a:t>
            </a:r>
            <a:r>
              <a:rPr lang="en-US" dirty="0">
                <a:hlinkClick r:id="rId2"/>
              </a:rPr>
              <a:t>healthprofiles@smh.ca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1D938B7-05DC-3649-90FC-6030C32E95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Placeholder 1">
            <a:extLst>
              <a:ext uri="{FF2B5EF4-FFF2-40B4-BE49-F238E27FC236}">
                <a16:creationId xmlns:a16="http://schemas.microsoft.com/office/drawing/2014/main" id="{EA4C9796-F550-3548-AF7C-EF46D79786C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81000" y="1347788"/>
            <a:ext cx="7751763" cy="23510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Presentation by: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Ontario Community Health Profiles Partnership (OCHPP)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Dr. Rick Glazier &amp; OCHPP Team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00BF9069-6137-6546-B804-AEB6D88E4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657522-9111-464C-984A-F6B8CFDE8CC4}" type="slidenum">
              <a:rPr lang="en-US" altLang="en-US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Placeholder 1">
            <a:extLst>
              <a:ext uri="{FF2B5EF4-FFF2-40B4-BE49-F238E27FC236}">
                <a16:creationId xmlns:a16="http://schemas.microsoft.com/office/drawing/2014/main" id="{998D32B5-F50D-8443-AAC0-E7AC090CA66F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495300" y="1828800"/>
            <a:ext cx="7985125" cy="2732689"/>
          </a:xfrm>
        </p:spPr>
        <p:txBody>
          <a:bodyPr wrap="square" lIns="0" tIns="0" numCol="1" anchor="t" anchorCtr="0" compatLnSpc="1">
            <a:prstTxWarp prst="textNoShape">
              <a:avLst/>
            </a:prstTxWarp>
          </a:bodyPr>
          <a:lstStyle/>
          <a:p>
            <a:pPr marL="341313" indent="-341313" fontAlgn="base"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/>
              <a:t>Who we are</a:t>
            </a:r>
          </a:p>
          <a:p>
            <a:pPr marL="341313" indent="-341313" fontAlgn="base"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/>
              <a:t>Sample maps of select indicators </a:t>
            </a:r>
          </a:p>
          <a:p>
            <a:pPr marL="341313" indent="-341313" fontAlgn="base"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/>
              <a:t>Overview of the website</a:t>
            </a:r>
          </a:p>
          <a:p>
            <a:pPr marL="341313" indent="-341313" fontAlgn="base"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/>
              <a:t>Initiate discussion about areas for collaboration, priority </a:t>
            </a:r>
            <a:r>
              <a:rPr lang="en-US" altLang="en-US" dirty="0" err="1"/>
              <a:t>indicators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4" name="Text Placeholder 2">
            <a:extLst>
              <a:ext uri="{FF2B5EF4-FFF2-40B4-BE49-F238E27FC236}">
                <a16:creationId xmlns:a16="http://schemas.microsoft.com/office/drawing/2014/main" id="{B69444AA-890C-BB42-9464-E2D147F2E63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95300" y="647700"/>
            <a:ext cx="8229600" cy="898525"/>
          </a:xfrm>
        </p:spPr>
        <p:txBody>
          <a:bodyPr wrap="square" l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altLang="en-US" sz="2800" dirty="0"/>
              <a:t>Today’s presentation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5BB4F-C388-074F-BF59-21C62FD37C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0" y="647700"/>
            <a:ext cx="8229600" cy="898410"/>
          </a:xfrm>
        </p:spPr>
        <p:txBody>
          <a:bodyPr lIns="0" anchor="t"/>
          <a:lstStyle/>
          <a:p>
            <a:pPr>
              <a:lnSpc>
                <a:spcPct val="100000"/>
              </a:lnSpc>
            </a:pPr>
            <a:r>
              <a:rPr lang="en-US" altLang="en-US" sz="2800" dirty="0"/>
              <a:t>Who we 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1828800"/>
            <a:ext cx="8258503" cy="4107928"/>
          </a:xfrm>
        </p:spPr>
        <p:txBody>
          <a:bodyPr lIns="0" tIns="0"/>
          <a:lstStyle/>
          <a:p>
            <a:pPr marL="0" indent="0">
              <a:lnSpc>
                <a:spcPct val="100000"/>
              </a:lnSpc>
              <a:buNone/>
            </a:pPr>
            <a:r>
              <a:rPr lang="en-CA" dirty="0"/>
              <a:t>Specialized team at MAP Centre for Urban Health Solutions, St. Michael’s Hospital working together </a:t>
            </a:r>
            <a:r>
              <a:rPr lang="en-US" dirty="0"/>
              <a:t>under the leadership of Dr. Rick Glazier.</a:t>
            </a:r>
          </a:p>
          <a:p>
            <a:pPr>
              <a:lnSpc>
                <a:spcPct val="100000"/>
              </a:lnSpc>
            </a:pPr>
            <a:r>
              <a:rPr lang="en-US" dirty="0"/>
              <a:t>Family Physician</a:t>
            </a:r>
            <a:endParaRPr lang="en-CA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altLang="en-US" dirty="0"/>
              <a:t>Medical Geographer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altLang="en-US" dirty="0"/>
              <a:t>Spatial Analyst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altLang="en-US" dirty="0"/>
              <a:t>Epidemiologist/Data Analyst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altLang="en-US" dirty="0"/>
              <a:t>Webmaster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altLang="en-US" dirty="0"/>
              <a:t>Program Management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altLang="en-US" dirty="0"/>
              <a:t>Other research scientists at MAP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altLang="en-US" dirty="0"/>
              <a:t>Practicum Students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/>
          </a:p>
          <a:p>
            <a:endParaRPr lang="en-CA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1D938B7-05DC-3649-90FC-6030C32E95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7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299" y="647700"/>
            <a:ext cx="8229600" cy="898410"/>
          </a:xfrm>
        </p:spPr>
        <p:txBody>
          <a:bodyPr lIns="0" anchor="t"/>
          <a:lstStyle/>
          <a:p>
            <a:pPr>
              <a:lnSpc>
                <a:spcPct val="100000"/>
              </a:lnSpc>
            </a:pPr>
            <a:r>
              <a:rPr lang="en-US" sz="2800" dirty="0"/>
              <a:t>How we do our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299" y="1833360"/>
            <a:ext cx="8433547" cy="3910142"/>
          </a:xfrm>
        </p:spPr>
        <p:txBody>
          <a:bodyPr lIns="0" tIns="0"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OCHPP is a partnership of health and community agencies.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Our partners include: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St. Michael’s Hospital/Unity Health Toronto,</a:t>
            </a:r>
            <a:br>
              <a:rPr lang="en-US" sz="2000" dirty="0"/>
            </a:br>
            <a:r>
              <a:rPr lang="en-US" sz="2000" dirty="0"/>
              <a:t>	Ontario Health (Toronto), 				</a:t>
            </a:r>
            <a:r>
              <a:rPr lang="en-US" dirty="0"/>
              <a:t>Ontario Health (</a:t>
            </a:r>
            <a:r>
              <a:rPr lang="en-US"/>
              <a:t>Central),</a:t>
            </a:r>
            <a:br>
              <a:rPr lang="en-US" sz="2000" dirty="0"/>
            </a:br>
            <a:r>
              <a:rPr lang="en-US" sz="2000" dirty="0"/>
              <a:t>	Access Alliance CHC, 				Wellbeing Toronto, </a:t>
            </a:r>
            <a:br>
              <a:rPr lang="en-US" sz="2000" dirty="0"/>
            </a:br>
            <a:r>
              <a:rPr lang="en-US" sz="2000" dirty="0"/>
              <a:t>	Toronto Public Health, 				Wellesley Institute, </a:t>
            </a:r>
            <a:br>
              <a:rPr lang="en-US" sz="2000" dirty="0"/>
            </a:br>
            <a:r>
              <a:rPr lang="en-US" sz="2000" dirty="0"/>
              <a:t>	Health Commons Solutions Lab, 			</a:t>
            </a:r>
            <a:r>
              <a:rPr lang="en-US" sz="2000" dirty="0" err="1"/>
              <a:t>ConnexOntario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	Ottawa Neighbourhood Study, 			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Joint decision-making on key deliverables and indicators</a:t>
            </a:r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 Publicly-accessible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1D938B7-05DC-3649-90FC-6030C32E95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hidden="1"/>
          <p:cNvSpPr>
            <a:spLocks noGrp="1"/>
          </p:cNvSpPr>
          <p:nvPr>
            <p:ph type="body" sz="quarter" idx="10"/>
          </p:nvPr>
        </p:nvSpPr>
        <p:spPr>
          <a:xfrm>
            <a:off x="495300" y="914400"/>
            <a:ext cx="8229600" cy="898410"/>
          </a:xfrm>
        </p:spPr>
        <p:txBody>
          <a:bodyPr lIns="0" anchor="t"/>
          <a:lstStyle/>
          <a:p>
            <a:pPr>
              <a:lnSpc>
                <a:spcPct val="100000"/>
              </a:lnSpc>
            </a:pPr>
            <a:r>
              <a:rPr lang="en-US" sz="2800" dirty="0"/>
              <a:t>How we can help OHTs understand their populations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1837944"/>
            <a:ext cx="8272183" cy="4415160"/>
          </a:xfrm>
        </p:spPr>
        <p:txBody>
          <a:bodyPr lIns="0" tIns="0" bIns="0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A" dirty="0"/>
              <a:t>OCHPP can help better understand the </a:t>
            </a:r>
            <a:r>
              <a:rPr lang="en-CA" b="1" dirty="0"/>
              <a:t>characteristics of your attributed populations</a:t>
            </a:r>
            <a:r>
              <a:rPr lang="en-CA" dirty="0"/>
              <a:t> as well as an understanding of the</a:t>
            </a:r>
            <a:r>
              <a:rPr lang="en-CA" b="1" dirty="0"/>
              <a:t> local areas (neighbourhoods) </a:t>
            </a:r>
            <a:r>
              <a:rPr lang="en-CA" dirty="0"/>
              <a:t>from where your populations derive. This understanding is important to ensure </a:t>
            </a:r>
            <a:r>
              <a:rPr lang="en-CA" b="1" dirty="0"/>
              <a:t>equitable access to services and care</a:t>
            </a:r>
            <a:r>
              <a:rPr lang="en-CA" dirty="0"/>
              <a:t>. Some ways we do this: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b="1" dirty="0">
                <a:solidFill>
                  <a:schemeClr val="accent1"/>
                </a:solidFill>
              </a:rPr>
              <a:t>Capture and layer sociodemographic factors and patterns </a:t>
            </a:r>
            <a:r>
              <a:rPr lang="en-CA" dirty="0"/>
              <a:t>such as the movement of people or rates of disease stratified by income, sex and 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b="1" dirty="0">
                <a:solidFill>
                  <a:schemeClr val="accent1"/>
                </a:solidFill>
              </a:rPr>
              <a:t>Identify</a:t>
            </a:r>
            <a:r>
              <a:rPr lang="en-CA" dirty="0"/>
              <a:t> areas where the </a:t>
            </a:r>
            <a:r>
              <a:rPr lang="en-CA" b="1" dirty="0">
                <a:solidFill>
                  <a:schemeClr val="accent1"/>
                </a:solidFill>
              </a:rPr>
              <a:t>distribution of services </a:t>
            </a:r>
            <a:r>
              <a:rPr lang="en-CA" dirty="0"/>
              <a:t>may not match </a:t>
            </a:r>
            <a:r>
              <a:rPr lang="en-CA" b="1" dirty="0">
                <a:solidFill>
                  <a:schemeClr val="accent1"/>
                </a:solidFill>
              </a:rPr>
              <a:t>needs</a:t>
            </a:r>
            <a:r>
              <a:rPr lang="en-CA" dirty="0"/>
              <a:t> or indicators of geographic </a:t>
            </a:r>
            <a:r>
              <a:rPr lang="en-CA" b="1" dirty="0">
                <a:solidFill>
                  <a:schemeClr val="accent1"/>
                </a:solidFill>
              </a:rPr>
              <a:t>accessibility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b="1" dirty="0">
                <a:solidFill>
                  <a:schemeClr val="accent1"/>
                </a:solidFill>
              </a:rPr>
              <a:t>Calculate distances and travel times</a:t>
            </a:r>
            <a:r>
              <a:rPr lang="en-CA" dirty="0"/>
              <a:t>, for example from patients and populations to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b="1" dirty="0">
                <a:solidFill>
                  <a:schemeClr val="accent1"/>
                </a:solidFill>
              </a:rPr>
              <a:t>Contextualize data</a:t>
            </a:r>
            <a:r>
              <a:rPr lang="en-CA" dirty="0"/>
              <a:t>, creating opportunities for new insights or avenues of exploration such as creation of custom maps and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Provide the OHT with access to your data on an </a:t>
            </a:r>
            <a:r>
              <a:rPr lang="en-CA" b="1" dirty="0">
                <a:solidFill>
                  <a:schemeClr val="accent1"/>
                </a:solidFill>
              </a:rPr>
              <a:t>open website </a:t>
            </a:r>
            <a:r>
              <a:rPr lang="en-CA" dirty="0"/>
              <a:t>– OCHPP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1D938B7-05DC-3649-90FC-6030C32E95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95299" y="647700"/>
            <a:ext cx="8229600" cy="89841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How we can help OHTs understand their populations</a:t>
            </a:r>
          </a:p>
        </p:txBody>
      </p:sp>
    </p:spTree>
    <p:extLst>
      <p:ext uri="{BB962C8B-B14F-4D97-AF65-F5344CB8AC3E}">
        <p14:creationId xmlns:p14="http://schemas.microsoft.com/office/powerpoint/2010/main" val="280569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818" y="667512"/>
            <a:ext cx="8160363" cy="1161375"/>
          </a:xfrm>
        </p:spPr>
        <p:txBody>
          <a:bodyPr lIns="0" anchor="t" anchorCtr="0"/>
          <a:lstStyle/>
          <a:p>
            <a:r>
              <a:rPr lang="en-US" dirty="0"/>
              <a:t>Examples of our work #1: Age-standardized rate of mental</a:t>
            </a:r>
          </a:p>
          <a:p>
            <a:r>
              <a:rPr lang="en-US" dirty="0"/>
              <a:t>	 health and addiction-related visits to a primary care 			provider in Toronto (latest data 2018/19)</a:t>
            </a:r>
            <a:endParaRPr lang="en-US" i="1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99D8A7-F661-1F4B-AB9A-694CF2A87C8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Placeholder 1" hidden="1"/>
          <p:cNvSpPr txBox="1">
            <a:spLocks/>
          </p:cNvSpPr>
          <p:nvPr/>
        </p:nvSpPr>
        <p:spPr>
          <a:xfrm>
            <a:off x="495299" y="914400"/>
            <a:ext cx="8229600" cy="89841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we can help OHTs understand their populations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699" y="1895331"/>
            <a:ext cx="2108200" cy="43628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Mental Health and Addiction-related conditions are defined by the occurrence of a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doctor`s visit for a symptom related to mental health.</a:t>
            </a:r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t="6573" r="5084" b="6072"/>
          <a:stretch/>
        </p:blipFill>
        <p:spPr>
          <a:xfrm>
            <a:off x="491818" y="1895331"/>
            <a:ext cx="5803154" cy="436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7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818" y="667512"/>
            <a:ext cx="8160363" cy="1161288"/>
          </a:xfrm>
        </p:spPr>
        <p:txBody>
          <a:bodyPr lIns="0" anchor="t" anchorCtr="0"/>
          <a:lstStyle/>
          <a:p>
            <a:pPr>
              <a:spcBef>
                <a:spcPts val="600"/>
              </a:spcBef>
            </a:pPr>
            <a:r>
              <a:rPr lang="en-US" dirty="0"/>
              <a:t>Examples of our work #2: Availability of mental health workers</a:t>
            </a:r>
            <a:br>
              <a:rPr lang="en-US" dirty="0"/>
            </a:br>
            <a:r>
              <a:rPr lang="en-US" dirty="0"/>
              <a:t> 	in relation to any mental health disorders (Toronto)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99D8A7-F661-1F4B-AB9A-694CF2A87C8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Placeholder 1" hidden="1"/>
          <p:cNvSpPr txBox="1">
            <a:spLocks/>
          </p:cNvSpPr>
          <p:nvPr/>
        </p:nvSpPr>
        <p:spPr>
          <a:xfrm>
            <a:off x="495299" y="914400"/>
            <a:ext cx="8229600" cy="89841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we can help OHTs understand their populations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0" b="-1423"/>
          <a:stretch/>
        </p:blipFill>
        <p:spPr>
          <a:xfrm>
            <a:off x="495299" y="1905001"/>
            <a:ext cx="5715434" cy="4436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6699" y="1895331"/>
            <a:ext cx="2108200" cy="43628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200" b="1" dirty="0">
                <a:solidFill>
                  <a:srgbClr val="F0887B"/>
                </a:solidFill>
              </a:rPr>
              <a:t>Red</a:t>
            </a:r>
            <a:r>
              <a:rPr lang="en-US" sz="1200" b="1" dirty="0">
                <a:solidFill>
                  <a:srgbClr val="000000"/>
                </a:solidFill>
              </a:rPr>
              <a:t> = High Discordance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Not enough MH workers to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match need – OR – lots of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need and lots of MH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workers. </a:t>
            </a:r>
          </a:p>
          <a:p>
            <a:endParaRPr lang="en-US" sz="1200" b="1" dirty="0">
              <a:solidFill>
                <a:srgbClr val="000000"/>
              </a:solidFill>
            </a:endParaRPr>
          </a:p>
          <a:p>
            <a:endParaRPr lang="en-US" sz="1200" b="1" dirty="0">
              <a:solidFill>
                <a:srgbClr val="000000"/>
              </a:solidFill>
            </a:endParaRPr>
          </a:p>
          <a:p>
            <a:r>
              <a:rPr lang="en-US" sz="1200" b="1" i="1" dirty="0">
                <a:solidFill>
                  <a:srgbClr val="000000"/>
                </a:solidFill>
              </a:rPr>
              <a:t>Possible question that OHT might need to answer:</a:t>
            </a:r>
          </a:p>
          <a:p>
            <a:endParaRPr lang="en-US" sz="1200" b="1" i="1" dirty="0">
              <a:solidFill>
                <a:srgbClr val="000000"/>
              </a:solidFill>
            </a:endParaRPr>
          </a:p>
          <a:p>
            <a:r>
              <a:rPr lang="en-US" sz="1200" b="1" i="1" dirty="0">
                <a:solidFill>
                  <a:srgbClr val="000000"/>
                </a:solidFill>
              </a:rPr>
              <a:t>   Where are populations of</a:t>
            </a:r>
          </a:p>
          <a:p>
            <a:r>
              <a:rPr lang="en-US" sz="1200" b="1" i="1" dirty="0">
                <a:solidFill>
                  <a:srgbClr val="000000"/>
                </a:solidFill>
              </a:rPr>
              <a:t>    our OHT located with</a:t>
            </a:r>
          </a:p>
          <a:p>
            <a:r>
              <a:rPr lang="en-US" sz="1200" b="1" i="1" dirty="0">
                <a:solidFill>
                  <a:srgbClr val="000000"/>
                </a:solidFill>
              </a:rPr>
              <a:t>    highest unmet Mental</a:t>
            </a:r>
          </a:p>
          <a:p>
            <a:r>
              <a:rPr lang="en-US" sz="1200" b="1" i="1" dirty="0">
                <a:solidFill>
                  <a:srgbClr val="000000"/>
                </a:solidFill>
              </a:rPr>
              <a:t>    Health and/or Substance</a:t>
            </a:r>
          </a:p>
          <a:p>
            <a:r>
              <a:rPr lang="en-US" sz="1200" b="1" i="1" dirty="0">
                <a:solidFill>
                  <a:srgbClr val="000000"/>
                </a:solidFill>
              </a:rPr>
              <a:t>    Use? 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6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16699" y="1895331"/>
            <a:ext cx="2108200" cy="43628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Most of the population attributed to DETOHT live within the vicinity of DETOHT.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818" y="667512"/>
            <a:ext cx="8160363" cy="1161288"/>
          </a:xfrm>
        </p:spPr>
        <p:txBody>
          <a:bodyPr lIns="0" anchor="t" anchorCtr="0"/>
          <a:lstStyle/>
          <a:p>
            <a:pPr>
              <a:spcBef>
                <a:spcPts val="600"/>
              </a:spcBef>
            </a:pPr>
            <a:r>
              <a:rPr lang="en-US" dirty="0"/>
              <a:t>Examples of our work #3: All attached patients attributed to  			Downtown East Toronto OHT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99D8A7-F661-1F4B-AB9A-694CF2A87C8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Placeholder 1" hidden="1"/>
          <p:cNvSpPr txBox="1">
            <a:spLocks/>
          </p:cNvSpPr>
          <p:nvPr/>
        </p:nvSpPr>
        <p:spPr>
          <a:xfrm>
            <a:off x="495299" y="914400"/>
            <a:ext cx="8229600" cy="89841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685800" rtl="0" eaLnBrk="1" fontAlgn="base" hangingPunct="1">
              <a:lnSpc>
                <a:spcPts val="55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ts val="5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ts val="4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ts val="3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 spc="600">
                <a:ln>
                  <a:solidFill>
                    <a:schemeClr val="tx2"/>
                  </a:solidFill>
                </a:ln>
                <a:solidFill>
                  <a:srgbClr val="53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we can help OHTs understand their populations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1701B-EE22-4AE2-9767-84ED77D5B6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18" y="1895331"/>
            <a:ext cx="5614014" cy="43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30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AP (Centre for Urban Health Solutions)">
      <a:dk1>
        <a:srgbClr val="535659"/>
      </a:dk1>
      <a:lt1>
        <a:srgbClr val="FFFFFF"/>
      </a:lt1>
      <a:dk2>
        <a:srgbClr val="EBEBEC"/>
      </a:dk2>
      <a:lt2>
        <a:srgbClr val="F0EBDF"/>
      </a:lt2>
      <a:accent1>
        <a:srgbClr val="A7D500"/>
      </a:accent1>
      <a:accent2>
        <a:srgbClr val="2B4E17"/>
      </a:accent2>
      <a:accent3>
        <a:srgbClr val="FFFFFF"/>
      </a:accent3>
      <a:accent4>
        <a:srgbClr val="EBEBEC"/>
      </a:accent4>
      <a:accent5>
        <a:srgbClr val="535659"/>
      </a:accent5>
      <a:accent6>
        <a:srgbClr val="F0EBDF"/>
      </a:accent6>
      <a:hlink>
        <a:srgbClr val="A7D500"/>
      </a:hlink>
      <a:folHlink>
        <a:srgbClr val="A7D5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AP Powerpoint MasterTemplate" id="{6D78F672-1DEE-47AF-8E7B-F1915C8E1EB0}" vid="{FBAB0EC6-4C7F-4760-BEBF-ECEA80CC7A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0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1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2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3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4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5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6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7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8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19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20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3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4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5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6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7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8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ppt/theme/themeOverride9.xml><?xml version="1.0" encoding="utf-8"?>
<a:themeOverride xmlns:a="http://schemas.openxmlformats.org/drawingml/2006/main">
  <a:clrScheme name="MAP (Centre for Urban Health Solutions)">
    <a:dk1>
      <a:srgbClr val="535659"/>
    </a:dk1>
    <a:lt1>
      <a:srgbClr val="FFFFFF"/>
    </a:lt1>
    <a:dk2>
      <a:srgbClr val="EBEBEC"/>
    </a:dk2>
    <a:lt2>
      <a:srgbClr val="F0EBDF"/>
    </a:lt2>
    <a:accent1>
      <a:srgbClr val="A7D500"/>
    </a:accent1>
    <a:accent2>
      <a:srgbClr val="2B4E17"/>
    </a:accent2>
    <a:accent3>
      <a:srgbClr val="FFFFFF"/>
    </a:accent3>
    <a:accent4>
      <a:srgbClr val="EBEBEC"/>
    </a:accent4>
    <a:accent5>
      <a:srgbClr val="535659"/>
    </a:accent5>
    <a:accent6>
      <a:srgbClr val="F0EBDF"/>
    </a:accent6>
    <a:hlink>
      <a:srgbClr val="A7D500"/>
    </a:hlink>
    <a:folHlink>
      <a:srgbClr val="A7D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868</Words>
  <Application>Microsoft Office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Trinh</dc:creator>
  <cp:lastModifiedBy>Nadiya Minkovska</cp:lastModifiedBy>
  <cp:revision>105</cp:revision>
  <cp:lastPrinted>2021-11-03T15:38:46Z</cp:lastPrinted>
  <dcterms:created xsi:type="dcterms:W3CDTF">2019-10-28T14:25:45Z</dcterms:created>
  <dcterms:modified xsi:type="dcterms:W3CDTF">2021-11-05T15:48:54Z</dcterms:modified>
</cp:coreProperties>
</file>